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Inria Serif"/>
      <p:regular r:id="rId11"/>
      <p:bold r:id="rId12"/>
      <p:italic r:id="rId13"/>
      <p:boldItalic r:id="rId14"/>
    </p:embeddedFont>
    <p:embeddedFont>
      <p:font typeface="Inria Sans Light"/>
      <p:regular r:id="rId15"/>
      <p:bold r:id="rId16"/>
      <p:italic r:id="rId17"/>
      <p:boldItalic r:id="rId18"/>
    </p:embeddedFont>
    <p:embeddedFont>
      <p:font typeface="Spectral SemiBold"/>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SpectralSemiBold-bold.fntdata"/><Relationship Id="rId11" Type="http://schemas.openxmlformats.org/officeDocument/2006/relationships/font" Target="fonts/InriaSerif-regular.fntdata"/><Relationship Id="rId22" Type="http://schemas.openxmlformats.org/officeDocument/2006/relationships/font" Target="fonts/SpectralSemiBold-boldItalic.fntdata"/><Relationship Id="rId10" Type="http://schemas.openxmlformats.org/officeDocument/2006/relationships/slide" Target="slides/slide6.xml"/><Relationship Id="rId21" Type="http://schemas.openxmlformats.org/officeDocument/2006/relationships/font" Target="fonts/SpectralSemiBold-italic.fntdata"/><Relationship Id="rId13" Type="http://schemas.openxmlformats.org/officeDocument/2006/relationships/font" Target="fonts/InriaSerif-italic.fntdata"/><Relationship Id="rId12" Type="http://schemas.openxmlformats.org/officeDocument/2006/relationships/font" Target="fonts/InriaSerif-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InriaSansLight-regular.fntdata"/><Relationship Id="rId14" Type="http://schemas.openxmlformats.org/officeDocument/2006/relationships/font" Target="fonts/InriaSerif-boldItalic.fntdata"/><Relationship Id="rId17" Type="http://schemas.openxmlformats.org/officeDocument/2006/relationships/font" Target="fonts/InriaSansLight-italic.fntdata"/><Relationship Id="rId16" Type="http://schemas.openxmlformats.org/officeDocument/2006/relationships/font" Target="fonts/InriaSansLight-bold.fntdata"/><Relationship Id="rId5" Type="http://schemas.openxmlformats.org/officeDocument/2006/relationships/slide" Target="slides/slide1.xml"/><Relationship Id="rId19" Type="http://schemas.openxmlformats.org/officeDocument/2006/relationships/font" Target="fonts/SpectralSemiBold-regular.fntdata"/><Relationship Id="rId6" Type="http://schemas.openxmlformats.org/officeDocument/2006/relationships/slide" Target="slides/slide2.xml"/><Relationship Id="rId18" Type="http://schemas.openxmlformats.org/officeDocument/2006/relationships/font" Target="fonts/InriaSansLigh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07a7e9cdb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07a7e9cd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07a7e9cdb2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07a7e9cdb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07a7e9cdb2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07a7e9cdb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07a7e9cdb2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07a7e9cdb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07a7e9cdb2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07a7e9cdb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p:nvPr>
            <p:ph type="ctrTitle"/>
          </p:nvPr>
        </p:nvSpPr>
        <p:spPr>
          <a:xfrm>
            <a:off x="855300" y="1756525"/>
            <a:ext cx="7433400" cy="16305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medium background colors">
  <p:cSld name="BLANK_1">
    <p:bg>
      <p:bgPr>
        <a:gradFill>
          <a:gsLst>
            <a:gs pos="0">
              <a:schemeClr val="accent3"/>
            </a:gs>
            <a:gs pos="50000">
              <a:schemeClr val="accent1"/>
            </a:gs>
            <a:gs pos="100000">
              <a:schemeClr val="dk2"/>
            </a:gs>
          </a:gsLst>
          <a:lin ang="13500032" scaled="0"/>
        </a:gradFill>
      </p:bgPr>
    </p:bg>
    <p:spTree>
      <p:nvGrpSpPr>
        <p:cNvPr id="51" name="Shape 51"/>
        <p:cNvGrpSpPr/>
        <p:nvPr/>
      </p:nvGrpSpPr>
      <p:grpSpPr>
        <a:xfrm>
          <a:off x="0" y="0"/>
          <a:ext cx="0" cy="0"/>
          <a:chOff x="0" y="0"/>
          <a:chExt cx="0" cy="0"/>
        </a:xfrm>
      </p:grpSpPr>
      <p:sp>
        <p:nvSpPr>
          <p:cNvPr id="52" name="Google Shape;52;p11"/>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3" name="Google Shape;53;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dark background colors">
  <p:cSld name="BLANK_1_1">
    <p:bg>
      <p:bgPr>
        <a:gradFill>
          <a:gsLst>
            <a:gs pos="0">
              <a:schemeClr val="accent1"/>
            </a:gs>
            <a:gs pos="50000">
              <a:schemeClr val="dk2"/>
            </a:gs>
            <a:gs pos="100000">
              <a:schemeClr val="dk1"/>
            </a:gs>
          </a:gsLst>
          <a:lin ang="13500032" scaled="0"/>
        </a:gradFill>
      </p:bgPr>
    </p:bg>
    <p:spTree>
      <p:nvGrpSpPr>
        <p:cNvPr id="54" name="Shape 54"/>
        <p:cNvGrpSpPr/>
        <p:nvPr/>
      </p:nvGrpSpPr>
      <p:grpSpPr>
        <a:xfrm>
          <a:off x="0" y="0"/>
          <a:ext cx="0" cy="0"/>
          <a:chOff x="0" y="0"/>
          <a:chExt cx="0" cy="0"/>
        </a:xfrm>
      </p:grpSpPr>
      <p:pic>
        <p:nvPicPr>
          <p:cNvPr id="55" name="Google Shape;55;p12"/>
          <p:cNvPicPr preferRelativeResize="0"/>
          <p:nvPr/>
        </p:nvPicPr>
        <p:blipFill>
          <a:blip r:embed="rId2">
            <a:alphaModFix/>
          </a:blip>
          <a:stretch>
            <a:fillRect/>
          </a:stretch>
        </p:blipFill>
        <p:spPr>
          <a:xfrm>
            <a:off x="0" y="0"/>
            <a:ext cx="9143995" cy="5143500"/>
          </a:xfrm>
          <a:prstGeom prst="rect">
            <a:avLst/>
          </a:prstGeom>
          <a:noFill/>
          <a:ln>
            <a:noFill/>
          </a:ln>
        </p:spPr>
      </p:pic>
      <p:sp>
        <p:nvSpPr>
          <p:cNvPr id="56" name="Google Shape;56;p12"/>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3"/>
            </a:gs>
            <a:gs pos="50000">
              <a:schemeClr val="accent1"/>
            </a:gs>
            <a:gs pos="100000">
              <a:schemeClr val="dk2"/>
            </a:gs>
          </a:gsLst>
          <a:lin ang="13500032" scaled="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855300" y="2004250"/>
            <a:ext cx="7433400" cy="646800"/>
          </a:xfrm>
          <a:prstGeom prst="rect">
            <a:avLst/>
          </a:prstGeom>
        </p:spPr>
        <p:txBody>
          <a:bodyPr anchorCtr="0" anchor="b" bIns="0" lIns="0" spcFirstLastPara="1" rIns="0" wrap="square" tIns="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p:txBody>
      </p:sp>
      <p:sp>
        <p:nvSpPr>
          <p:cNvPr id="15" name="Google Shape;15;p3"/>
          <p:cNvSpPr txBox="1"/>
          <p:nvPr>
            <p:ph idx="1" type="subTitle"/>
          </p:nvPr>
        </p:nvSpPr>
        <p:spPr>
          <a:xfrm>
            <a:off x="855300" y="2748052"/>
            <a:ext cx="7433400" cy="391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2400"/>
              <a:buNone/>
              <a:defRPr>
                <a:solidFill>
                  <a:schemeClr val="lt1"/>
                </a:solidFill>
              </a:defRPr>
            </a:lvl1pPr>
            <a:lvl2pPr lvl="1" rtl="0">
              <a:spcBef>
                <a:spcPts val="600"/>
              </a:spcBef>
              <a:spcAft>
                <a:spcPts val="0"/>
              </a:spcAft>
              <a:buClr>
                <a:schemeClr val="lt1"/>
              </a:buClr>
              <a:buSzPts val="3000"/>
              <a:buNone/>
              <a:defRPr sz="3000">
                <a:solidFill>
                  <a:schemeClr val="lt1"/>
                </a:solidFill>
              </a:defRPr>
            </a:lvl2pPr>
            <a:lvl3pPr lvl="2" rtl="0">
              <a:spcBef>
                <a:spcPts val="600"/>
              </a:spcBef>
              <a:spcAft>
                <a:spcPts val="0"/>
              </a:spcAft>
              <a:buClr>
                <a:schemeClr val="lt1"/>
              </a:buClr>
              <a:buSzPts val="3000"/>
              <a:buNone/>
              <a:defRPr sz="3000">
                <a:solidFill>
                  <a:schemeClr val="lt1"/>
                </a:solidFill>
              </a:defRPr>
            </a:lvl3pPr>
            <a:lvl4pPr lvl="3" rtl="0">
              <a:spcBef>
                <a:spcPts val="600"/>
              </a:spcBef>
              <a:spcAft>
                <a:spcPts val="0"/>
              </a:spcAft>
              <a:buClr>
                <a:schemeClr val="lt1"/>
              </a:buClr>
              <a:buSzPts val="3000"/>
              <a:buNone/>
              <a:defRPr sz="3000">
                <a:solidFill>
                  <a:schemeClr val="lt1"/>
                </a:solidFill>
              </a:defRPr>
            </a:lvl4pPr>
            <a:lvl5pPr lvl="4" rtl="0">
              <a:spcBef>
                <a:spcPts val="600"/>
              </a:spcBef>
              <a:spcAft>
                <a:spcPts val="0"/>
              </a:spcAft>
              <a:buClr>
                <a:schemeClr val="lt1"/>
              </a:buClr>
              <a:buSzPts val="3000"/>
              <a:buNone/>
              <a:defRPr sz="3000">
                <a:solidFill>
                  <a:schemeClr val="lt1"/>
                </a:solidFill>
              </a:defRPr>
            </a:lvl5pPr>
            <a:lvl6pPr lvl="5" rtl="0">
              <a:spcBef>
                <a:spcPts val="600"/>
              </a:spcBef>
              <a:spcAft>
                <a:spcPts val="0"/>
              </a:spcAft>
              <a:buClr>
                <a:schemeClr val="lt1"/>
              </a:buClr>
              <a:buSzPts val="3000"/>
              <a:buNone/>
              <a:defRPr sz="3000">
                <a:solidFill>
                  <a:schemeClr val="lt1"/>
                </a:solidFill>
              </a:defRPr>
            </a:lvl6pPr>
            <a:lvl7pPr lvl="6" rtl="0">
              <a:spcBef>
                <a:spcPts val="600"/>
              </a:spcBef>
              <a:spcAft>
                <a:spcPts val="0"/>
              </a:spcAft>
              <a:buClr>
                <a:schemeClr val="lt1"/>
              </a:buClr>
              <a:buSzPts val="3000"/>
              <a:buNone/>
              <a:defRPr sz="3000">
                <a:solidFill>
                  <a:schemeClr val="lt1"/>
                </a:solidFill>
              </a:defRPr>
            </a:lvl7pPr>
            <a:lvl8pPr lvl="7" rtl="0">
              <a:spcBef>
                <a:spcPts val="600"/>
              </a:spcBef>
              <a:spcAft>
                <a:spcPts val="0"/>
              </a:spcAft>
              <a:buClr>
                <a:schemeClr val="lt1"/>
              </a:buClr>
              <a:buSzPts val="3000"/>
              <a:buNone/>
              <a:defRPr sz="3000">
                <a:solidFill>
                  <a:schemeClr val="lt1"/>
                </a:solidFill>
              </a:defRPr>
            </a:lvl8pPr>
            <a:lvl9pPr lvl="8" rtl="0">
              <a:spcBef>
                <a:spcPts val="600"/>
              </a:spcBef>
              <a:spcAft>
                <a:spcPts val="600"/>
              </a:spcAft>
              <a:buClr>
                <a:schemeClr val="lt1"/>
              </a:buClr>
              <a:buSzPts val="3000"/>
              <a:buNone/>
              <a:defRPr sz="30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50000">
              <a:schemeClr val="dk2"/>
            </a:gs>
            <a:gs pos="100000">
              <a:schemeClr val="dk1"/>
            </a:gs>
          </a:gsLst>
          <a:lin ang="13500032" scaled="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3995" cy="5143500"/>
          </a:xfrm>
          <a:prstGeom prst="rect">
            <a:avLst/>
          </a:prstGeom>
          <a:noFill/>
          <a:ln>
            <a:noFill/>
          </a:ln>
        </p:spPr>
      </p:pic>
      <p:sp>
        <p:nvSpPr>
          <p:cNvPr id="18" name="Google Shape;18;p4"/>
          <p:cNvSpPr txBox="1"/>
          <p:nvPr>
            <p:ph idx="1" type="body"/>
          </p:nvPr>
        </p:nvSpPr>
        <p:spPr>
          <a:xfrm>
            <a:off x="855300" y="2161800"/>
            <a:ext cx="7433400" cy="819900"/>
          </a:xfrm>
          <a:prstGeom prst="rect">
            <a:avLst/>
          </a:prstGeom>
        </p:spPr>
        <p:txBody>
          <a:bodyPr anchorCtr="0" anchor="ctr" bIns="0" lIns="0" spcFirstLastPara="1" rIns="0" wrap="square" tIns="0">
            <a:noAutofit/>
          </a:bodyPr>
          <a:lstStyle>
            <a:lvl1pPr indent="-419100" lvl="0" marL="457200" rtl="0" algn="ctr">
              <a:spcBef>
                <a:spcPts val="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1pPr>
            <a:lvl2pPr indent="-419100" lvl="1" marL="9144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2pPr>
            <a:lvl3pPr indent="-419100" lvl="2" marL="13716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3pPr>
            <a:lvl4pPr indent="-419100" lvl="3" marL="18288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4pPr>
            <a:lvl5pPr indent="-419100" lvl="4" marL="22860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5pPr>
            <a:lvl6pPr indent="-419100" lvl="5" marL="27432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6pPr>
            <a:lvl7pPr indent="-419100" lvl="6" marL="32004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7pPr>
            <a:lvl8pPr indent="-419100" lvl="7" marL="3657600" rtl="0" algn="ctr">
              <a:spcBef>
                <a:spcPts val="600"/>
              </a:spcBef>
              <a:spcAft>
                <a:spcPts val="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8pPr>
            <a:lvl9pPr indent="-419100" lvl="8" marL="4114800" rtl="0" algn="ctr">
              <a:spcBef>
                <a:spcPts val="600"/>
              </a:spcBef>
              <a:spcAft>
                <a:spcPts val="600"/>
              </a:spcAft>
              <a:buClr>
                <a:schemeClr val="accent3"/>
              </a:buClr>
              <a:buSzPts val="3000"/>
              <a:buFont typeface="Inria Serif"/>
              <a:buChar char="■"/>
              <a:defRPr b="1" i="1" sz="3000">
                <a:solidFill>
                  <a:schemeClr val="accent3"/>
                </a:solidFill>
                <a:latin typeface="Inria Serif"/>
                <a:ea typeface="Inria Serif"/>
                <a:cs typeface="Inria Serif"/>
                <a:sym typeface="Inria Serif"/>
              </a:defRPr>
            </a:lvl9pPr>
          </a:lstStyle>
          <a:p/>
        </p:txBody>
      </p:sp>
      <p:sp>
        <p:nvSpPr>
          <p:cNvPr id="19" name="Google Shape;19;p4"/>
          <p:cNvSpPr txBox="1"/>
          <p:nvPr/>
        </p:nvSpPr>
        <p:spPr>
          <a:xfrm>
            <a:off x="3593400" y="380994"/>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7200">
                <a:solidFill>
                  <a:schemeClr val="lt1"/>
                </a:solidFill>
                <a:latin typeface="Inria Serif"/>
                <a:ea typeface="Inria Serif"/>
                <a:cs typeface="Inria Serif"/>
                <a:sym typeface="Inria Serif"/>
              </a:rPr>
              <a:t>“</a:t>
            </a:r>
            <a:endParaRPr b="1" sz="7200">
              <a:solidFill>
                <a:schemeClr val="lt1"/>
              </a:solidFill>
              <a:latin typeface="Inria Serif"/>
              <a:ea typeface="Inria Serif"/>
              <a:cs typeface="Inria Serif"/>
              <a:sym typeface="Inria Serif"/>
            </a:endParaRPr>
          </a:p>
        </p:txBody>
      </p:sp>
      <p:sp>
        <p:nvSpPr>
          <p:cNvPr id="20" name="Google Shape;20;p4"/>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indent="0" lvl="0" marL="0" rtl="0" algn="r">
              <a:spcBef>
                <a:spcPts val="0"/>
              </a:spcBef>
              <a:spcAft>
                <a:spcPts val="0"/>
              </a:spcAft>
              <a:buNone/>
            </a:pPr>
            <a:fld id="{00000000-1234-1234-1234-123412341234}" type="slidenum">
              <a:rPr lang="en"/>
              <a:t>‹#›</a:t>
            </a:fld>
            <a:endParaRPr/>
          </a:p>
        </p:txBody>
      </p:sp>
      <p:sp>
        <p:nvSpPr>
          <p:cNvPr id="21" name="Google Shape;21;p4"/>
          <p:cNvSpPr txBox="1"/>
          <p:nvPr/>
        </p:nvSpPr>
        <p:spPr>
          <a:xfrm>
            <a:off x="3593400" y="4108794"/>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7200">
                <a:solidFill>
                  <a:schemeClr val="lt1"/>
                </a:solidFill>
                <a:latin typeface="Inria Serif"/>
                <a:ea typeface="Inria Serif"/>
                <a:cs typeface="Inria Serif"/>
                <a:sym typeface="Inria Serif"/>
              </a:rPr>
              <a:t>”</a:t>
            </a:r>
            <a:endParaRPr b="1" sz="7200">
              <a:solidFill>
                <a:schemeClr val="lt1"/>
              </a:solidFill>
              <a:latin typeface="Inria Serif"/>
              <a:ea typeface="Inria Serif"/>
              <a:cs typeface="Inria Serif"/>
              <a:sym typeface="Inria Serif"/>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5"/>
          <p:cNvSpPr txBox="1"/>
          <p:nvPr>
            <p:ph idx="1" type="body"/>
          </p:nvPr>
        </p:nvSpPr>
        <p:spPr>
          <a:xfrm>
            <a:off x="855300" y="1506347"/>
            <a:ext cx="74334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600"/>
              </a:spcBef>
              <a:spcAft>
                <a:spcPts val="0"/>
              </a:spcAft>
              <a:buSzPts val="2400"/>
              <a:buChar char="▹"/>
              <a:defRPr/>
            </a:lvl2pPr>
            <a:lvl3pPr indent="-381000" lvl="2" marL="1371600" rtl="0">
              <a:spcBef>
                <a:spcPts val="600"/>
              </a:spcBef>
              <a:spcAft>
                <a:spcPts val="0"/>
              </a:spcAft>
              <a:buSzPts val="2400"/>
              <a:buChar char="■"/>
              <a:defRPr/>
            </a:lvl3pPr>
            <a:lvl4pPr indent="-381000" lvl="3" marL="1828800" rtl="0">
              <a:spcBef>
                <a:spcPts val="600"/>
              </a:spcBef>
              <a:spcAft>
                <a:spcPts val="0"/>
              </a:spcAft>
              <a:buSzPts val="2400"/>
              <a:buChar char="●"/>
              <a:defRPr/>
            </a:lvl4pPr>
            <a:lvl5pPr indent="-381000" lvl="4" marL="2286000" rtl="0">
              <a:spcBef>
                <a:spcPts val="600"/>
              </a:spcBef>
              <a:spcAft>
                <a:spcPts val="0"/>
              </a:spcAft>
              <a:buSzPts val="2400"/>
              <a:buChar char="○"/>
              <a:defRPr/>
            </a:lvl5pPr>
            <a:lvl6pPr indent="-381000" lvl="5" marL="2743200" rtl="0">
              <a:spcBef>
                <a:spcPts val="600"/>
              </a:spcBef>
              <a:spcAft>
                <a:spcPts val="0"/>
              </a:spcAft>
              <a:buSzPts val="2400"/>
              <a:buChar char="■"/>
              <a:defRPr/>
            </a:lvl6pPr>
            <a:lvl7pPr indent="-381000" lvl="6" marL="3200400" rtl="0">
              <a:spcBef>
                <a:spcPts val="600"/>
              </a:spcBef>
              <a:spcAft>
                <a:spcPts val="0"/>
              </a:spcAft>
              <a:buSzPts val="2400"/>
              <a:buChar char="●"/>
              <a:defRPr/>
            </a:lvl7pPr>
            <a:lvl8pPr indent="-381000" lvl="7" marL="3657600" rtl="0">
              <a:spcBef>
                <a:spcPts val="600"/>
              </a:spcBef>
              <a:spcAft>
                <a:spcPts val="0"/>
              </a:spcAft>
              <a:buSzPts val="2400"/>
              <a:buChar char="○"/>
              <a:defRPr/>
            </a:lvl8pPr>
            <a:lvl9pPr indent="-381000" lvl="8" marL="4114800" rtl="0">
              <a:spcBef>
                <a:spcPts val="600"/>
              </a:spcBef>
              <a:spcAft>
                <a:spcPts val="600"/>
              </a:spcAft>
              <a:buSzPts val="2400"/>
              <a:buChar char="■"/>
              <a:defRPr/>
            </a:lvl9pPr>
          </a:lstStyle>
          <a:p/>
        </p:txBody>
      </p:sp>
      <p:sp>
        <p:nvSpPr>
          <p:cNvPr id="26" name="Google Shape;26;p5"/>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7"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6"/>
          <p:cNvSpPr txBox="1"/>
          <p:nvPr>
            <p:ph idx="1" type="body"/>
          </p:nvPr>
        </p:nvSpPr>
        <p:spPr>
          <a:xfrm>
            <a:off x="855275" y="1506350"/>
            <a:ext cx="3473100" cy="2791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31" name="Google Shape;31;p6"/>
          <p:cNvSpPr txBox="1"/>
          <p:nvPr>
            <p:ph idx="2" type="body"/>
          </p:nvPr>
        </p:nvSpPr>
        <p:spPr>
          <a:xfrm>
            <a:off x="4815599" y="1506350"/>
            <a:ext cx="3473100" cy="27912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600"/>
              </a:spcBef>
              <a:spcAft>
                <a:spcPts val="0"/>
              </a:spcAft>
              <a:buSzPts val="2000"/>
              <a:buChar char="◺"/>
              <a:defRPr sz="2000"/>
            </a:lvl2pPr>
            <a:lvl3pPr indent="-355600" lvl="2" marL="1371600" rtl="0">
              <a:spcBef>
                <a:spcPts val="600"/>
              </a:spcBef>
              <a:spcAft>
                <a:spcPts val="0"/>
              </a:spcAft>
              <a:buSzPts val="2000"/>
              <a:buChar char="■"/>
              <a:defRPr sz="2000"/>
            </a:lvl3pPr>
            <a:lvl4pPr indent="-355600" lvl="3" marL="1828800" rtl="0">
              <a:spcBef>
                <a:spcPts val="600"/>
              </a:spcBef>
              <a:spcAft>
                <a:spcPts val="0"/>
              </a:spcAft>
              <a:buSzPts val="2000"/>
              <a:buChar char="●"/>
              <a:defRPr sz="2000"/>
            </a:lvl4pPr>
            <a:lvl5pPr indent="-355600" lvl="4" marL="2286000" rtl="0">
              <a:spcBef>
                <a:spcPts val="600"/>
              </a:spcBef>
              <a:spcAft>
                <a:spcPts val="0"/>
              </a:spcAft>
              <a:buSzPts val="2000"/>
              <a:buChar char="○"/>
              <a:defRPr sz="2000"/>
            </a:lvl5pPr>
            <a:lvl6pPr indent="-355600" lvl="5" marL="2743200" rtl="0">
              <a:spcBef>
                <a:spcPts val="600"/>
              </a:spcBef>
              <a:spcAft>
                <a:spcPts val="0"/>
              </a:spcAft>
              <a:buSzPts val="2000"/>
              <a:buChar char="■"/>
              <a:defRPr sz="2000"/>
            </a:lvl6pPr>
            <a:lvl7pPr indent="-355600" lvl="6" marL="3200400" rtl="0">
              <a:spcBef>
                <a:spcPts val="600"/>
              </a:spcBef>
              <a:spcAft>
                <a:spcPts val="0"/>
              </a:spcAft>
              <a:buSzPts val="2000"/>
              <a:buChar char="●"/>
              <a:defRPr sz="2000"/>
            </a:lvl7pPr>
            <a:lvl8pPr indent="-355600" lvl="7" marL="3657600" rtl="0">
              <a:spcBef>
                <a:spcPts val="600"/>
              </a:spcBef>
              <a:spcAft>
                <a:spcPts val="0"/>
              </a:spcAft>
              <a:buSzPts val="2000"/>
              <a:buChar char="○"/>
              <a:defRPr sz="2000"/>
            </a:lvl8pPr>
            <a:lvl9pPr indent="-355600" lvl="8" marL="4114800" rtl="0">
              <a:spcBef>
                <a:spcPts val="600"/>
              </a:spcBef>
              <a:spcAft>
                <a:spcPts val="600"/>
              </a:spcAft>
              <a:buSzPts val="2000"/>
              <a:buChar char="■"/>
              <a:defRPr sz="2000"/>
            </a:lvl9pPr>
          </a:lstStyle>
          <a:p/>
        </p:txBody>
      </p:sp>
      <p:sp>
        <p:nvSpPr>
          <p:cNvPr id="32" name="Google Shape;32;p6"/>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6" name="Google Shape;36;p7"/>
          <p:cNvSpPr txBox="1"/>
          <p:nvPr>
            <p:ph idx="1" type="body"/>
          </p:nvPr>
        </p:nvSpPr>
        <p:spPr>
          <a:xfrm>
            <a:off x="855300" y="1506350"/>
            <a:ext cx="2315700" cy="2993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7" name="Google Shape;37;p7"/>
          <p:cNvSpPr txBox="1"/>
          <p:nvPr>
            <p:ph idx="2" type="body"/>
          </p:nvPr>
        </p:nvSpPr>
        <p:spPr>
          <a:xfrm>
            <a:off x="3414199" y="1506350"/>
            <a:ext cx="2315700" cy="2993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8" name="Google Shape;38;p7"/>
          <p:cNvSpPr txBox="1"/>
          <p:nvPr>
            <p:ph idx="3" type="body"/>
          </p:nvPr>
        </p:nvSpPr>
        <p:spPr>
          <a:xfrm>
            <a:off x="5973097" y="1506350"/>
            <a:ext cx="2315700" cy="29937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600"/>
              </a:spcBef>
              <a:spcAft>
                <a:spcPts val="0"/>
              </a:spcAft>
              <a:buSzPts val="1800"/>
              <a:buChar char="◺"/>
              <a:defRPr sz="1800"/>
            </a:lvl2pPr>
            <a:lvl3pPr indent="-342900" lvl="2" marL="1371600" rtl="0">
              <a:spcBef>
                <a:spcPts val="600"/>
              </a:spcBef>
              <a:spcAft>
                <a:spcPts val="0"/>
              </a:spcAft>
              <a:buSzPts val="1800"/>
              <a:buChar char="■"/>
              <a:defRPr sz="1800"/>
            </a:lvl3pPr>
            <a:lvl4pPr indent="-342900" lvl="3" marL="1828800" rtl="0">
              <a:spcBef>
                <a:spcPts val="600"/>
              </a:spcBef>
              <a:spcAft>
                <a:spcPts val="0"/>
              </a:spcAft>
              <a:buSzPts val="1800"/>
              <a:buChar char="●"/>
              <a:defRPr sz="1800"/>
            </a:lvl4pPr>
            <a:lvl5pPr indent="-342900" lvl="4" marL="2286000" rtl="0">
              <a:spcBef>
                <a:spcPts val="600"/>
              </a:spcBef>
              <a:spcAft>
                <a:spcPts val="0"/>
              </a:spcAft>
              <a:buSzPts val="1800"/>
              <a:buChar char="○"/>
              <a:defRPr sz="1800"/>
            </a:lvl5pPr>
            <a:lvl6pPr indent="-342900" lvl="5" marL="2743200" rtl="0">
              <a:spcBef>
                <a:spcPts val="600"/>
              </a:spcBef>
              <a:spcAft>
                <a:spcPts val="0"/>
              </a:spcAft>
              <a:buSzPts val="1800"/>
              <a:buChar char="■"/>
              <a:defRPr sz="1800"/>
            </a:lvl6pPr>
            <a:lvl7pPr indent="-342900" lvl="6" marL="3200400" rtl="0">
              <a:spcBef>
                <a:spcPts val="600"/>
              </a:spcBef>
              <a:spcAft>
                <a:spcPts val="0"/>
              </a:spcAft>
              <a:buSzPts val="1800"/>
              <a:buChar char="●"/>
              <a:defRPr sz="1800"/>
            </a:lvl7pPr>
            <a:lvl8pPr indent="-342900" lvl="7" marL="3657600" rtl="0">
              <a:spcBef>
                <a:spcPts val="600"/>
              </a:spcBef>
              <a:spcAft>
                <a:spcPts val="0"/>
              </a:spcAft>
              <a:buSzPts val="1800"/>
              <a:buChar char="○"/>
              <a:defRPr sz="1800"/>
            </a:lvl8pPr>
            <a:lvl9pPr indent="-342900" lvl="8" marL="4114800" rtl="0">
              <a:spcBef>
                <a:spcPts val="600"/>
              </a:spcBef>
              <a:spcAft>
                <a:spcPts val="600"/>
              </a:spcAft>
              <a:buSzPts val="1800"/>
              <a:buChar char="■"/>
              <a:defRPr sz="1800"/>
            </a:lvl9pPr>
          </a:lstStyle>
          <a:p/>
        </p:txBody>
      </p:sp>
      <p:sp>
        <p:nvSpPr>
          <p:cNvPr id="39" name="Google Shape;39;p7"/>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p:nvPr>
            <p:ph type="title"/>
          </p:nvPr>
        </p:nvSpPr>
        <p:spPr>
          <a:xfrm>
            <a:off x="855300" y="836000"/>
            <a:ext cx="74334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3" name="Google Shape;43;p8"/>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p:nvPr>
            <p:ph idx="1" type="body"/>
          </p:nvPr>
        </p:nvSpPr>
        <p:spPr>
          <a:xfrm>
            <a:off x="855300" y="4406300"/>
            <a:ext cx="7433400" cy="519600"/>
          </a:xfrm>
          <a:prstGeom prst="rect">
            <a:avLst/>
          </a:prstGeom>
        </p:spPr>
        <p:txBody>
          <a:bodyPr anchorCtr="0" anchor="t" bIns="0" lIns="0" spcFirstLastPara="1" rIns="0" wrap="square" tIns="0">
            <a:noAutofit/>
          </a:bodyPr>
          <a:lstStyle>
            <a:lvl1pPr indent="-228600" lvl="0" marL="457200" rtl="0">
              <a:spcBef>
                <a:spcPts val="0"/>
              </a:spcBef>
              <a:spcAft>
                <a:spcPts val="600"/>
              </a:spcAft>
              <a:buSzPts val="1600"/>
              <a:buNone/>
              <a:defRPr sz="1600"/>
            </a:lvl1pPr>
          </a:lstStyle>
          <a:p/>
        </p:txBody>
      </p:sp>
      <p:sp>
        <p:nvSpPr>
          <p:cNvPr id="47" name="Google Shape;47;p9"/>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For light background colors" type="blank">
  <p:cSld name="BLANK">
    <p:spTree>
      <p:nvGrpSpPr>
        <p:cNvPr id="48" name="Shape 48"/>
        <p:cNvGrpSpPr/>
        <p:nvPr/>
      </p:nvGrpSpPr>
      <p:grpSpPr>
        <a:xfrm>
          <a:off x="0" y="0"/>
          <a:ext cx="0" cy="0"/>
          <a:chOff x="0" y="0"/>
          <a:chExt cx="0" cy="0"/>
        </a:xfrm>
      </p:grpSpPr>
      <p:sp>
        <p:nvSpPr>
          <p:cNvPr id="49" name="Google Shape;49;p10"/>
          <p:cNvSpPr txBox="1"/>
          <p:nvPr>
            <p:ph idx="12" type="sldNum"/>
          </p:nvPr>
        </p:nvSpPr>
        <p:spPr>
          <a:xfrm>
            <a:off x="8404384" y="46736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1"/>
            </a:gs>
            <a:gs pos="50000">
              <a:schemeClr val="lt2"/>
            </a:gs>
            <a:gs pos="100000">
              <a:schemeClr val="accent3"/>
            </a:gs>
          </a:gsLst>
          <a:lin ang="1350003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36000"/>
            <a:ext cx="7433400" cy="3963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1pPr>
            <a:lvl2pPr lvl="1"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2pPr>
            <a:lvl3pPr lvl="2"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3pPr>
            <a:lvl4pPr lvl="3"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4pPr>
            <a:lvl5pPr lvl="4"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5pPr>
            <a:lvl6pPr lvl="5"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6pPr>
            <a:lvl7pPr lvl="6"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7pPr>
            <a:lvl8pPr lvl="7"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8pPr>
            <a:lvl9pPr lvl="8" rtl="0">
              <a:lnSpc>
                <a:spcPct val="90000"/>
              </a:lnSpc>
              <a:spcBef>
                <a:spcPts val="0"/>
              </a:spcBef>
              <a:spcAft>
                <a:spcPts val="0"/>
              </a:spcAft>
              <a:buClr>
                <a:schemeClr val="dk2"/>
              </a:buClr>
              <a:buSzPts val="3200"/>
              <a:buFont typeface="Inria Serif"/>
              <a:buNone/>
              <a:defRPr b="1" sz="3200">
                <a:solidFill>
                  <a:schemeClr val="dk2"/>
                </a:solidFill>
                <a:latin typeface="Inria Serif"/>
                <a:ea typeface="Inria Serif"/>
                <a:cs typeface="Inria Serif"/>
                <a:sym typeface="Inria Serif"/>
              </a:defRPr>
            </a:lvl9pPr>
          </a:lstStyle>
          <a:p/>
        </p:txBody>
      </p:sp>
      <p:sp>
        <p:nvSpPr>
          <p:cNvPr id="7" name="Google Shape;7;p1"/>
          <p:cNvSpPr txBox="1"/>
          <p:nvPr>
            <p:ph idx="1" type="body"/>
          </p:nvPr>
        </p:nvSpPr>
        <p:spPr>
          <a:xfrm>
            <a:off x="855300" y="1506347"/>
            <a:ext cx="74334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1pPr>
            <a:lvl2pPr indent="-381000" lvl="1" marL="9144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2pPr>
            <a:lvl3pPr indent="-381000" lvl="2" marL="13716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indent="-381000" lvl="3" marL="18288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indent="-381000" lvl="4" marL="2286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indent="-381000" lvl="5" marL="27432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indent="-381000" lvl="6" marL="32004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indent="-381000" lvl="7" marL="36576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indent="-381000" lvl="8" marL="4114800" rtl="0">
              <a:lnSpc>
                <a:spcPct val="115000"/>
              </a:lnSpc>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p:txBody>
      </p:sp>
      <p:sp>
        <p:nvSpPr>
          <p:cNvPr id="8" name="Google Shape;8;p1"/>
          <p:cNvSpPr txBox="1"/>
          <p:nvPr>
            <p:ph idx="12" type="sldNum"/>
          </p:nvPr>
        </p:nvSpPr>
        <p:spPr>
          <a:xfrm>
            <a:off x="8404384" y="46736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dk2"/>
                </a:solidFill>
                <a:latin typeface="Inria Sans Light"/>
                <a:ea typeface="Inria Sans Light"/>
                <a:cs typeface="Inria Sans Light"/>
                <a:sym typeface="Inria Sans Light"/>
              </a:defRPr>
            </a:lvl1pPr>
            <a:lvl2pPr lvl="1" rtl="0" algn="r">
              <a:buNone/>
              <a:defRPr sz="1300">
                <a:solidFill>
                  <a:schemeClr val="dk2"/>
                </a:solidFill>
                <a:latin typeface="Inria Sans Light"/>
                <a:ea typeface="Inria Sans Light"/>
                <a:cs typeface="Inria Sans Light"/>
                <a:sym typeface="Inria Sans Light"/>
              </a:defRPr>
            </a:lvl2pPr>
            <a:lvl3pPr lvl="2" rtl="0" algn="r">
              <a:buNone/>
              <a:defRPr sz="1300">
                <a:solidFill>
                  <a:schemeClr val="dk2"/>
                </a:solidFill>
                <a:latin typeface="Inria Sans Light"/>
                <a:ea typeface="Inria Sans Light"/>
                <a:cs typeface="Inria Sans Light"/>
                <a:sym typeface="Inria Sans Light"/>
              </a:defRPr>
            </a:lvl3pPr>
            <a:lvl4pPr lvl="3" rtl="0" algn="r">
              <a:buNone/>
              <a:defRPr sz="1300">
                <a:solidFill>
                  <a:schemeClr val="dk2"/>
                </a:solidFill>
                <a:latin typeface="Inria Sans Light"/>
                <a:ea typeface="Inria Sans Light"/>
                <a:cs typeface="Inria Sans Light"/>
                <a:sym typeface="Inria Sans Light"/>
              </a:defRPr>
            </a:lvl4pPr>
            <a:lvl5pPr lvl="4" rtl="0" algn="r">
              <a:buNone/>
              <a:defRPr sz="1300">
                <a:solidFill>
                  <a:schemeClr val="dk2"/>
                </a:solidFill>
                <a:latin typeface="Inria Sans Light"/>
                <a:ea typeface="Inria Sans Light"/>
                <a:cs typeface="Inria Sans Light"/>
                <a:sym typeface="Inria Sans Light"/>
              </a:defRPr>
            </a:lvl5pPr>
            <a:lvl6pPr lvl="5" rtl="0" algn="r">
              <a:buNone/>
              <a:defRPr sz="1300">
                <a:solidFill>
                  <a:schemeClr val="dk2"/>
                </a:solidFill>
                <a:latin typeface="Inria Sans Light"/>
                <a:ea typeface="Inria Sans Light"/>
                <a:cs typeface="Inria Sans Light"/>
                <a:sym typeface="Inria Sans Light"/>
              </a:defRPr>
            </a:lvl6pPr>
            <a:lvl7pPr lvl="6" rtl="0" algn="r">
              <a:buNone/>
              <a:defRPr sz="1300">
                <a:solidFill>
                  <a:schemeClr val="dk2"/>
                </a:solidFill>
                <a:latin typeface="Inria Sans Light"/>
                <a:ea typeface="Inria Sans Light"/>
                <a:cs typeface="Inria Sans Light"/>
                <a:sym typeface="Inria Sans Light"/>
              </a:defRPr>
            </a:lvl7pPr>
            <a:lvl8pPr lvl="7" rtl="0" algn="r">
              <a:buNone/>
              <a:defRPr sz="1300">
                <a:solidFill>
                  <a:schemeClr val="dk2"/>
                </a:solidFill>
                <a:latin typeface="Inria Sans Light"/>
                <a:ea typeface="Inria Sans Light"/>
                <a:cs typeface="Inria Sans Light"/>
                <a:sym typeface="Inria Sans Light"/>
              </a:defRPr>
            </a:lvl8pPr>
            <a:lvl9pPr lvl="8" rtl="0" algn="r">
              <a:buNone/>
              <a:defRPr sz="1300">
                <a:solidFill>
                  <a:schemeClr val="dk2"/>
                </a:solidFill>
                <a:latin typeface="Inria Sans Light"/>
                <a:ea typeface="Inria Sans Light"/>
                <a:cs typeface="Inria Sans Light"/>
                <a:sym typeface="Inria Sa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maxwayinfotech.com/"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855300" y="1756525"/>
            <a:ext cx="7433400" cy="163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b="0" lang="en" sz="3600">
                <a:solidFill>
                  <a:srgbClr val="666666"/>
                </a:solidFill>
                <a:latin typeface="Spectral SemiBold"/>
                <a:ea typeface="Spectral SemiBold"/>
                <a:cs typeface="Spectral SemiBold"/>
                <a:sym typeface="Spectral SemiBold"/>
              </a:rPr>
              <a:t>WELCOME </a:t>
            </a:r>
            <a:r>
              <a:rPr b="0" lang="en" sz="3600">
                <a:solidFill>
                  <a:srgbClr val="666666"/>
                </a:solidFill>
                <a:latin typeface="Spectral SemiBold"/>
                <a:ea typeface="Spectral SemiBold"/>
                <a:cs typeface="Spectral SemiBold"/>
                <a:sym typeface="Spectral SemiBold"/>
              </a:rPr>
              <a:t>TO</a:t>
            </a:r>
            <a:r>
              <a:rPr b="0" lang="en" sz="3000">
                <a:solidFill>
                  <a:srgbClr val="666666"/>
                </a:solidFill>
                <a:latin typeface="Spectral SemiBold"/>
                <a:ea typeface="Spectral SemiBold"/>
                <a:cs typeface="Spectral SemiBold"/>
                <a:sym typeface="Spectral SemiBold"/>
              </a:rPr>
              <a:t> </a:t>
            </a:r>
            <a:endParaRPr b="0" sz="3000">
              <a:solidFill>
                <a:srgbClr val="666666"/>
              </a:solidFill>
              <a:latin typeface="Spectral SemiBold"/>
              <a:ea typeface="Spectral SemiBold"/>
              <a:cs typeface="Spectral SemiBold"/>
              <a:sym typeface="Spectral SemiBold"/>
            </a:endParaRPr>
          </a:p>
          <a:p>
            <a:pPr indent="0" lvl="0" marL="0" rtl="0" algn="ctr">
              <a:lnSpc>
                <a:spcPct val="100000"/>
              </a:lnSpc>
              <a:spcBef>
                <a:spcPts val="0"/>
              </a:spcBef>
              <a:spcAft>
                <a:spcPts val="0"/>
              </a:spcAft>
              <a:buNone/>
            </a:pPr>
            <a:r>
              <a:rPr b="0" i="1" lang="en" sz="5000" u="sng">
                <a:solidFill>
                  <a:srgbClr val="666666"/>
                </a:solidFill>
                <a:latin typeface="Spectral SemiBold"/>
                <a:ea typeface="Spectral SemiBold"/>
                <a:cs typeface="Spectral SemiBold"/>
                <a:sym typeface="Spectral SemiBold"/>
              </a:rPr>
              <a:t>MAXWAY INFOTECH</a:t>
            </a:r>
            <a:endParaRPr i="1" u="sng">
              <a:solidFill>
                <a:srgbClr val="666666"/>
              </a:solidFill>
            </a:endParaRPr>
          </a:p>
        </p:txBody>
      </p:sp>
      <p:pic>
        <p:nvPicPr>
          <p:cNvPr id="62" name="Google Shape;62;p13"/>
          <p:cNvPicPr preferRelativeResize="0"/>
          <p:nvPr/>
        </p:nvPicPr>
        <p:blipFill>
          <a:blip r:embed="rId3">
            <a:alphaModFix/>
          </a:blip>
          <a:stretch>
            <a:fillRect/>
          </a:stretch>
        </p:blipFill>
        <p:spPr>
          <a:xfrm>
            <a:off x="7608450" y="0"/>
            <a:ext cx="1535549" cy="486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ctrTitle"/>
          </p:nvPr>
        </p:nvSpPr>
        <p:spPr>
          <a:xfrm>
            <a:off x="579725" y="496925"/>
            <a:ext cx="8140500" cy="42390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b="0" lang="en" sz="3500" u="sng">
                <a:solidFill>
                  <a:srgbClr val="666666"/>
                </a:solidFill>
                <a:latin typeface="Spectral SemiBold"/>
                <a:ea typeface="Spectral SemiBold"/>
                <a:cs typeface="Spectral SemiBold"/>
                <a:sym typeface="Spectral SemiBold"/>
              </a:rPr>
              <a:t>INTRODUCTION</a:t>
            </a:r>
            <a:endParaRPr b="0" sz="3500" u="sng">
              <a:solidFill>
                <a:srgbClr val="666666"/>
              </a:solidFill>
              <a:latin typeface="Spectral SemiBold"/>
              <a:ea typeface="Spectral SemiBold"/>
              <a:cs typeface="Spectral SemiBold"/>
              <a:sym typeface="Spectral SemiBold"/>
            </a:endParaRPr>
          </a:p>
          <a:p>
            <a:pPr indent="0" lvl="0" marL="0" rtl="0" algn="ctr">
              <a:lnSpc>
                <a:spcPct val="100000"/>
              </a:lnSpc>
              <a:spcBef>
                <a:spcPts val="0"/>
              </a:spcBef>
              <a:spcAft>
                <a:spcPts val="0"/>
              </a:spcAft>
              <a:buNone/>
            </a:pPr>
            <a:r>
              <a:t/>
            </a:r>
            <a:endParaRPr b="0" sz="3500" u="sng">
              <a:solidFill>
                <a:srgbClr val="666666"/>
              </a:solidFill>
              <a:latin typeface="Spectral SemiBold"/>
              <a:ea typeface="Spectral SemiBold"/>
              <a:cs typeface="Spectral SemiBold"/>
              <a:sym typeface="Spectral SemiBold"/>
            </a:endParaRPr>
          </a:p>
          <a:p>
            <a:pPr indent="0" lvl="0" marL="0" rtl="0" algn="l">
              <a:lnSpc>
                <a:spcPct val="100000"/>
              </a:lnSpc>
              <a:spcBef>
                <a:spcPts val="0"/>
              </a:spcBef>
              <a:spcAft>
                <a:spcPts val="0"/>
              </a:spcAft>
              <a:buNone/>
            </a:pPr>
            <a:r>
              <a:rPr b="0" lang="en" sz="1700">
                <a:solidFill>
                  <a:srgbClr val="666666"/>
                </a:solidFill>
                <a:latin typeface="Arial"/>
                <a:ea typeface="Arial"/>
                <a:cs typeface="Arial"/>
                <a:sym typeface="Arial"/>
              </a:rPr>
              <a:t>Maxway Infotech believes to explore new opportunities that maximize the business value, consistent growth, and sustainability. Our professional team of expert posses outstanding talent that can help to accelerate your organization. We empower our clients to respond faster to changing market dynamics. Also, we enable them to become more agile and competitive through leveraging new technologies. We are the preeminent </a:t>
            </a:r>
            <a:r>
              <a:rPr b="0" lang="en" sz="1700" u="sng">
                <a:solidFill>
                  <a:schemeClr val="hlink"/>
                </a:solidFill>
                <a:latin typeface="Arial"/>
                <a:ea typeface="Arial"/>
                <a:cs typeface="Arial"/>
                <a:sym typeface="Arial"/>
                <a:hlinkClick r:id="rId3"/>
              </a:rPr>
              <a:t>app development company</a:t>
            </a:r>
            <a:r>
              <a:rPr b="0" lang="en" sz="1700">
                <a:solidFill>
                  <a:srgbClr val="666666"/>
                </a:solidFill>
                <a:latin typeface="Arial"/>
                <a:ea typeface="Arial"/>
                <a:cs typeface="Arial"/>
                <a:sym typeface="Arial"/>
              </a:rPr>
              <a:t>.</a:t>
            </a:r>
            <a:endParaRPr b="0" sz="1700">
              <a:solidFill>
                <a:srgbClr val="666666"/>
              </a:solidFill>
              <a:latin typeface="Arial"/>
              <a:ea typeface="Arial"/>
              <a:cs typeface="Arial"/>
              <a:sym typeface="Arial"/>
            </a:endParaRPr>
          </a:p>
          <a:p>
            <a:pPr indent="0" lvl="0" marL="0" rtl="0" algn="l">
              <a:lnSpc>
                <a:spcPct val="100000"/>
              </a:lnSpc>
              <a:spcBef>
                <a:spcPts val="0"/>
              </a:spcBef>
              <a:spcAft>
                <a:spcPts val="0"/>
              </a:spcAft>
              <a:buNone/>
            </a:pPr>
            <a:r>
              <a:t/>
            </a:r>
            <a:endParaRPr b="0" sz="3500" u="sng">
              <a:solidFill>
                <a:srgbClr val="999999"/>
              </a:solidFill>
              <a:latin typeface="Spectral SemiBold"/>
              <a:ea typeface="Spectral SemiBold"/>
              <a:cs typeface="Spectral SemiBold"/>
              <a:sym typeface="Spectral SemiBold"/>
            </a:endParaRPr>
          </a:p>
        </p:txBody>
      </p:sp>
      <p:pic>
        <p:nvPicPr>
          <p:cNvPr id="68" name="Google Shape;68;p14"/>
          <p:cNvPicPr preferRelativeResize="0"/>
          <p:nvPr/>
        </p:nvPicPr>
        <p:blipFill>
          <a:blip r:embed="rId4">
            <a:alphaModFix/>
          </a:blip>
          <a:stretch>
            <a:fillRect/>
          </a:stretch>
        </p:blipFill>
        <p:spPr>
          <a:xfrm>
            <a:off x="7608450" y="0"/>
            <a:ext cx="1535549" cy="486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ctrTitle"/>
          </p:nvPr>
        </p:nvSpPr>
        <p:spPr>
          <a:xfrm>
            <a:off x="5133550" y="889550"/>
            <a:ext cx="3752100" cy="36774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i="1" lang="en" sz="1600">
                <a:solidFill>
                  <a:srgbClr val="666666"/>
                </a:solidFill>
              </a:rPr>
              <a:t>Get on demand premium android app which is user friendly and compatible on any device. Rated one of the best android app development company humanizing technology for product adoption &amp; retention.</a:t>
            </a:r>
            <a:endParaRPr i="1" sz="1600">
              <a:solidFill>
                <a:srgbClr val="666666"/>
              </a:solidFill>
            </a:endParaRPr>
          </a:p>
        </p:txBody>
      </p:sp>
      <p:pic>
        <p:nvPicPr>
          <p:cNvPr id="74" name="Google Shape;74;p15"/>
          <p:cNvPicPr preferRelativeResize="0"/>
          <p:nvPr/>
        </p:nvPicPr>
        <p:blipFill>
          <a:blip r:embed="rId3">
            <a:alphaModFix/>
          </a:blip>
          <a:stretch>
            <a:fillRect/>
          </a:stretch>
        </p:blipFill>
        <p:spPr>
          <a:xfrm>
            <a:off x="7608450" y="0"/>
            <a:ext cx="1535549" cy="486025"/>
          </a:xfrm>
          <a:prstGeom prst="rect">
            <a:avLst/>
          </a:prstGeom>
          <a:noFill/>
          <a:ln>
            <a:noFill/>
          </a:ln>
        </p:spPr>
      </p:pic>
      <p:pic>
        <p:nvPicPr>
          <p:cNvPr id="75" name="Google Shape;75;p15"/>
          <p:cNvPicPr preferRelativeResize="0"/>
          <p:nvPr/>
        </p:nvPicPr>
        <p:blipFill>
          <a:blip r:embed="rId4">
            <a:alphaModFix/>
          </a:blip>
          <a:stretch>
            <a:fillRect/>
          </a:stretch>
        </p:blipFill>
        <p:spPr>
          <a:xfrm>
            <a:off x="152400" y="152400"/>
            <a:ext cx="4848225" cy="466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ctrTitle"/>
          </p:nvPr>
        </p:nvSpPr>
        <p:spPr>
          <a:xfrm>
            <a:off x="688700" y="507800"/>
            <a:ext cx="7824000" cy="39774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b="0" lang="en" sz="3500" u="sng">
                <a:solidFill>
                  <a:srgbClr val="666666"/>
                </a:solidFill>
                <a:latin typeface="Spectral SemiBold"/>
                <a:ea typeface="Spectral SemiBold"/>
                <a:cs typeface="Spectral SemiBold"/>
                <a:sym typeface="Spectral SemiBold"/>
              </a:rPr>
              <a:t>SERVICES</a:t>
            </a:r>
            <a:endParaRPr b="0" sz="3500" u="sng">
              <a:solidFill>
                <a:srgbClr val="666666"/>
              </a:solidFill>
              <a:latin typeface="Spectral SemiBold"/>
              <a:ea typeface="Spectral SemiBold"/>
              <a:cs typeface="Spectral SemiBold"/>
              <a:sym typeface="Spectral SemiBold"/>
            </a:endParaRPr>
          </a:p>
          <a:p>
            <a:pPr indent="0" lvl="0" marL="0" rtl="0" algn="ctr">
              <a:lnSpc>
                <a:spcPct val="100000"/>
              </a:lnSpc>
              <a:spcBef>
                <a:spcPts val="0"/>
              </a:spcBef>
              <a:spcAft>
                <a:spcPts val="0"/>
              </a:spcAft>
              <a:buNone/>
            </a:pPr>
            <a:r>
              <a:t/>
            </a:r>
            <a:endParaRPr b="0" sz="3500" u="sng">
              <a:solidFill>
                <a:srgbClr val="666666"/>
              </a:solidFill>
              <a:latin typeface="Spectral SemiBold"/>
              <a:ea typeface="Spectral SemiBold"/>
              <a:cs typeface="Spectral SemiBold"/>
              <a:sym typeface="Spectral SemiBold"/>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Website Design</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Website Development</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Android App Development</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Graphic Designing</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Logo Design</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Digital Marketing ( SEO &amp; SMO )</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Game App Development</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PPC Service</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Fantasy Sports Websites &amp; App Development</a:t>
            </a:r>
            <a:endParaRPr b="0" sz="3500" u="sng">
              <a:solidFill>
                <a:srgbClr val="666666"/>
              </a:solidFill>
              <a:latin typeface="Spectral SemiBold"/>
              <a:ea typeface="Spectral SemiBold"/>
              <a:cs typeface="Spectral SemiBold"/>
              <a:sym typeface="Spectral SemiBold"/>
            </a:endParaRPr>
          </a:p>
        </p:txBody>
      </p:sp>
      <p:pic>
        <p:nvPicPr>
          <p:cNvPr id="81" name="Google Shape;81;p16"/>
          <p:cNvPicPr preferRelativeResize="0"/>
          <p:nvPr/>
        </p:nvPicPr>
        <p:blipFill>
          <a:blip r:embed="rId3">
            <a:alphaModFix/>
          </a:blip>
          <a:stretch>
            <a:fillRect/>
          </a:stretch>
        </p:blipFill>
        <p:spPr>
          <a:xfrm>
            <a:off x="7608450" y="0"/>
            <a:ext cx="1535549" cy="48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ctrTitle"/>
          </p:nvPr>
        </p:nvSpPr>
        <p:spPr>
          <a:xfrm>
            <a:off x="621750" y="588450"/>
            <a:ext cx="7900500" cy="39666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None/>
            </a:pPr>
            <a:r>
              <a:rPr b="0" lang="en" sz="3500" u="sng">
                <a:solidFill>
                  <a:srgbClr val="666666"/>
                </a:solidFill>
                <a:latin typeface="Spectral SemiBold"/>
                <a:ea typeface="Spectral SemiBold"/>
                <a:cs typeface="Spectral SemiBold"/>
                <a:sym typeface="Spectral SemiBold"/>
              </a:rPr>
              <a:t>WHY YOU CHOOSE US ?</a:t>
            </a:r>
            <a:endParaRPr b="0" sz="3500" u="sng">
              <a:solidFill>
                <a:srgbClr val="666666"/>
              </a:solidFill>
              <a:latin typeface="Spectral SemiBold"/>
              <a:ea typeface="Spectral SemiBold"/>
              <a:cs typeface="Spectral SemiBold"/>
              <a:sym typeface="Spectral SemiBold"/>
            </a:endParaRPr>
          </a:p>
          <a:p>
            <a:pPr indent="0" lvl="0" marL="0" rtl="0" algn="ctr">
              <a:lnSpc>
                <a:spcPct val="100000"/>
              </a:lnSpc>
              <a:spcBef>
                <a:spcPts val="0"/>
              </a:spcBef>
              <a:spcAft>
                <a:spcPts val="0"/>
              </a:spcAft>
              <a:buNone/>
            </a:pPr>
            <a:r>
              <a:t/>
            </a:r>
            <a:endParaRPr b="0" i="1" sz="3600">
              <a:solidFill>
                <a:srgbClr val="666666"/>
              </a:solidFill>
              <a:latin typeface="Spectral SemiBold"/>
              <a:ea typeface="Spectral SemiBold"/>
              <a:cs typeface="Spectral SemiBold"/>
              <a:sym typeface="Spectral SemiBold"/>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We provide 24/7 support.</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Maxway Infotech consistently delivers excellent results. </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You enjoy working with us and have seen a strong return for your investment. We have create successful digital product for any screen. </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To give real service we must add something which cannot be bought or measured with money, and that is sincerity and integrity.</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Service shouldn’t just be a department, it should be the entire company. </a:t>
            </a:r>
            <a:endParaRPr b="0" sz="1700">
              <a:solidFill>
                <a:srgbClr val="666666"/>
              </a:solidFill>
              <a:latin typeface="Arial"/>
              <a:ea typeface="Arial"/>
              <a:cs typeface="Arial"/>
              <a:sym typeface="Arial"/>
            </a:endParaRPr>
          </a:p>
          <a:p>
            <a:pPr indent="-336550" lvl="0" marL="457200" rtl="0" algn="l">
              <a:lnSpc>
                <a:spcPct val="100000"/>
              </a:lnSpc>
              <a:spcBef>
                <a:spcPts val="0"/>
              </a:spcBef>
              <a:spcAft>
                <a:spcPts val="0"/>
              </a:spcAft>
              <a:buClr>
                <a:srgbClr val="666666"/>
              </a:buClr>
              <a:buSzPts val="1700"/>
              <a:buFont typeface="Arial"/>
              <a:buChar char="❖"/>
            </a:pPr>
            <a:r>
              <a:rPr b="0" lang="en" sz="1700">
                <a:solidFill>
                  <a:srgbClr val="666666"/>
                </a:solidFill>
                <a:latin typeface="Arial"/>
                <a:ea typeface="Arial"/>
                <a:cs typeface="Arial"/>
                <a:sym typeface="Arial"/>
              </a:rPr>
              <a:t>We are a single company providing all B2B, B2C &amp; Reseller services in india to offer endless business </a:t>
            </a:r>
            <a:r>
              <a:rPr b="0" lang="en" sz="1700">
                <a:solidFill>
                  <a:srgbClr val="666666"/>
                </a:solidFill>
                <a:latin typeface="Arial"/>
                <a:ea typeface="Arial"/>
                <a:cs typeface="Arial"/>
                <a:sym typeface="Arial"/>
              </a:rPr>
              <a:t>opportunities</a:t>
            </a:r>
            <a:r>
              <a:rPr b="0" lang="en" sz="1700">
                <a:solidFill>
                  <a:srgbClr val="666666"/>
                </a:solidFill>
                <a:latin typeface="Arial"/>
                <a:ea typeface="Arial"/>
                <a:cs typeface="Arial"/>
                <a:sym typeface="Arial"/>
              </a:rPr>
              <a:t>.</a:t>
            </a:r>
            <a:endParaRPr b="0" sz="1700">
              <a:solidFill>
                <a:srgbClr val="666666"/>
              </a:solidFill>
              <a:latin typeface="Arial"/>
              <a:ea typeface="Arial"/>
              <a:cs typeface="Arial"/>
              <a:sym typeface="Arial"/>
            </a:endParaRPr>
          </a:p>
          <a:p>
            <a:pPr indent="0" lvl="0" marL="0" rtl="0" algn="l">
              <a:lnSpc>
                <a:spcPct val="100000"/>
              </a:lnSpc>
              <a:spcBef>
                <a:spcPts val="0"/>
              </a:spcBef>
              <a:spcAft>
                <a:spcPts val="0"/>
              </a:spcAft>
              <a:buNone/>
            </a:pPr>
            <a:r>
              <a:t/>
            </a:r>
            <a:endParaRPr b="0" i="1" sz="3600">
              <a:solidFill>
                <a:srgbClr val="666666"/>
              </a:solidFill>
              <a:latin typeface="Spectral SemiBold"/>
              <a:ea typeface="Spectral SemiBold"/>
              <a:cs typeface="Spectral SemiBold"/>
              <a:sym typeface="Spectral SemiBold"/>
            </a:endParaRPr>
          </a:p>
        </p:txBody>
      </p:sp>
      <p:pic>
        <p:nvPicPr>
          <p:cNvPr id="87" name="Google Shape;87;p17"/>
          <p:cNvPicPr preferRelativeResize="0"/>
          <p:nvPr/>
        </p:nvPicPr>
        <p:blipFill>
          <a:blip r:embed="rId3">
            <a:alphaModFix/>
          </a:blip>
          <a:stretch>
            <a:fillRect/>
          </a:stretch>
        </p:blipFill>
        <p:spPr>
          <a:xfrm>
            <a:off x="7608450" y="0"/>
            <a:ext cx="1535549" cy="48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ctrTitle"/>
          </p:nvPr>
        </p:nvSpPr>
        <p:spPr>
          <a:xfrm>
            <a:off x="855300" y="1756525"/>
            <a:ext cx="7433400" cy="1630500"/>
          </a:xfrm>
          <a:prstGeom prst="rect">
            <a:avLst/>
          </a:prstGeom>
        </p:spPr>
        <p:txBody>
          <a:bodyPr anchorCtr="0" anchor="ctr" bIns="0" lIns="0" spcFirstLastPara="1" rIns="0" wrap="square" tIns="0">
            <a:noAutofit/>
          </a:bodyPr>
          <a:lstStyle/>
          <a:p>
            <a:pPr indent="0" lvl="0" marL="0" rtl="0" algn="ctr">
              <a:lnSpc>
                <a:spcPct val="100000"/>
              </a:lnSpc>
              <a:spcBef>
                <a:spcPts val="0"/>
              </a:spcBef>
              <a:spcAft>
                <a:spcPts val="0"/>
              </a:spcAft>
              <a:buNone/>
            </a:pPr>
            <a:r>
              <a:rPr b="0" lang="en" sz="4400" u="sng">
                <a:solidFill>
                  <a:srgbClr val="666666"/>
                </a:solidFill>
                <a:latin typeface="Spectral SemiBold"/>
                <a:ea typeface="Spectral SemiBold"/>
                <a:cs typeface="Spectral SemiBold"/>
                <a:sym typeface="Spectral SemiBold"/>
              </a:rPr>
              <a:t>THANK YOU</a:t>
            </a:r>
            <a:endParaRPr b="0" sz="4400" u="sng">
              <a:solidFill>
                <a:srgbClr val="666666"/>
              </a:solidFill>
              <a:latin typeface="Spectral SemiBold"/>
              <a:ea typeface="Spectral SemiBold"/>
              <a:cs typeface="Spectral SemiBold"/>
              <a:sym typeface="Spectral SemiBold"/>
            </a:endParaRPr>
          </a:p>
          <a:p>
            <a:pPr indent="0" lvl="0" marL="0" rtl="0" algn="ctr">
              <a:lnSpc>
                <a:spcPct val="100000"/>
              </a:lnSpc>
              <a:spcBef>
                <a:spcPts val="0"/>
              </a:spcBef>
              <a:spcAft>
                <a:spcPts val="0"/>
              </a:spcAft>
              <a:buNone/>
            </a:pPr>
            <a:r>
              <a:t/>
            </a:r>
            <a:endParaRPr b="0" i="1" sz="3600">
              <a:solidFill>
                <a:srgbClr val="B7B7B7"/>
              </a:solidFill>
              <a:latin typeface="Spectral SemiBold"/>
              <a:ea typeface="Spectral SemiBold"/>
              <a:cs typeface="Spectral SemiBold"/>
              <a:sym typeface="Spectral SemiBold"/>
            </a:endParaRPr>
          </a:p>
        </p:txBody>
      </p:sp>
      <p:pic>
        <p:nvPicPr>
          <p:cNvPr id="93" name="Google Shape;93;p18"/>
          <p:cNvPicPr preferRelativeResize="0"/>
          <p:nvPr/>
        </p:nvPicPr>
        <p:blipFill>
          <a:blip r:embed="rId3">
            <a:alphaModFix/>
          </a:blip>
          <a:stretch>
            <a:fillRect/>
          </a:stretch>
        </p:blipFill>
        <p:spPr>
          <a:xfrm>
            <a:off x="7608450" y="0"/>
            <a:ext cx="1535549" cy="486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drian template">
  <a:themeElements>
    <a:clrScheme name="Custom 347">
      <a:dk1>
        <a:srgbClr val="424650"/>
      </a:dk1>
      <a:lt1>
        <a:srgbClr val="FFFFFF"/>
      </a:lt1>
      <a:dk2>
        <a:srgbClr val="878A96"/>
      </a:dk2>
      <a:lt2>
        <a:srgbClr val="F6F6F5"/>
      </a:lt2>
      <a:accent1>
        <a:srgbClr val="ABB4B8"/>
      </a:accent1>
      <a:accent2>
        <a:srgbClr val="D6DAE0"/>
      </a:accent2>
      <a:accent3>
        <a:srgbClr val="E7ECF0"/>
      </a:accent3>
      <a:accent4>
        <a:srgbClr val="A99282"/>
      </a:accent4>
      <a:accent5>
        <a:srgbClr val="D1B8B0"/>
      </a:accent5>
      <a:accent6>
        <a:srgbClr val="DBCEC4"/>
      </a:accent6>
      <a:hlink>
        <a:srgbClr val="7E87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