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CBDE-48B9-4C43-BA63-298A76DF9BF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5D48-A29D-4A1C-B21B-525C138B4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632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CBDE-48B9-4C43-BA63-298A76DF9BF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5D48-A29D-4A1C-B21B-525C138B4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69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CBDE-48B9-4C43-BA63-298A76DF9BF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5D48-A29D-4A1C-B21B-525C138B4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84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CBDE-48B9-4C43-BA63-298A76DF9BF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5D48-A29D-4A1C-B21B-525C138B4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54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CBDE-48B9-4C43-BA63-298A76DF9BF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5D48-A29D-4A1C-B21B-525C138B4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76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CBDE-48B9-4C43-BA63-298A76DF9BF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5D48-A29D-4A1C-B21B-525C138B4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95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CBDE-48B9-4C43-BA63-298A76DF9BF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5D48-A29D-4A1C-B21B-525C138B4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870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CBDE-48B9-4C43-BA63-298A76DF9BF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5D48-A29D-4A1C-B21B-525C138B4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37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CBDE-48B9-4C43-BA63-298A76DF9BF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5D48-A29D-4A1C-B21B-525C138B4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88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CBDE-48B9-4C43-BA63-298A76DF9BF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5D48-A29D-4A1C-B21B-525C138B4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79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CBDE-48B9-4C43-BA63-298A76DF9BF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35D48-A29D-4A1C-B21B-525C138B4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3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1CBDE-48B9-4C43-BA63-298A76DF9BF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35D48-A29D-4A1C-B21B-525C138B4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78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en-GB" dirty="0" err="1" smtClean="0">
                <a:latin typeface="Arial Black" pitchFamily="34" charset="0"/>
              </a:rPr>
              <a:t>Kolte</a:t>
            </a:r>
            <a:r>
              <a:rPr lang="en-GB" dirty="0" smtClean="0">
                <a:latin typeface="Arial Black" pitchFamily="34" charset="0"/>
              </a:rPr>
              <a:t> </a:t>
            </a:r>
            <a:r>
              <a:rPr lang="en-GB" dirty="0" err="1" smtClean="0">
                <a:latin typeface="Arial Black" pitchFamily="34" charset="0"/>
              </a:rPr>
              <a:t>patil</a:t>
            </a:r>
            <a:r>
              <a:rPr lang="en-GB" dirty="0" smtClean="0">
                <a:latin typeface="Arial Black" pitchFamily="34" charset="0"/>
              </a:rPr>
              <a:t> Life Republic </a:t>
            </a:r>
            <a:r>
              <a:rPr lang="en-GB" dirty="0" err="1" smtClean="0">
                <a:latin typeface="Arial Black" pitchFamily="34" charset="0"/>
              </a:rPr>
              <a:t>Atmos</a:t>
            </a:r>
            <a:endParaRPr lang="en-GB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32856"/>
            <a:ext cx="8503638" cy="393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37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 Black" pitchFamily="34" charset="0"/>
              </a:rPr>
              <a:t> Amenities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Experience </a:t>
            </a:r>
            <a:r>
              <a:rPr lang="en-GB" dirty="0"/>
              <a:t>the epitome of luxury living at </a:t>
            </a:r>
            <a:r>
              <a:rPr lang="en-GB" dirty="0" err="1"/>
              <a:t>Kolte</a:t>
            </a:r>
            <a:r>
              <a:rPr lang="en-GB" dirty="0"/>
              <a:t> </a:t>
            </a:r>
            <a:r>
              <a:rPr lang="en-GB" dirty="0" err="1"/>
              <a:t>Patil</a:t>
            </a:r>
            <a:r>
              <a:rPr lang="en-GB" dirty="0"/>
              <a:t> Life Republic </a:t>
            </a:r>
            <a:r>
              <a:rPr lang="en-GB" dirty="0" err="1"/>
              <a:t>Aros</a:t>
            </a:r>
            <a:r>
              <a:rPr lang="en-GB" dirty="0"/>
              <a:t>, where an array of exquisite amenities awaits to elevate your lifestyle. Immerse yourself in unparalleled comfort with thoughtful features like a fully equipped gymnasium for your wellness needs, meticulous energy management, and meticulously landscaped surroundings.</a:t>
            </a:r>
          </a:p>
          <a:p>
            <a:r>
              <a:rPr lang="en-GB" dirty="0"/>
              <a:t>At </a:t>
            </a:r>
            <a:r>
              <a:rPr lang="en-GB" dirty="0" err="1"/>
              <a:t>Kolte</a:t>
            </a:r>
            <a:r>
              <a:rPr lang="en-GB" dirty="0"/>
              <a:t> </a:t>
            </a:r>
            <a:r>
              <a:rPr lang="en-GB" dirty="0" err="1"/>
              <a:t>Patil</a:t>
            </a:r>
            <a:r>
              <a:rPr lang="en-GB" dirty="0"/>
              <a:t> Life Republic </a:t>
            </a:r>
            <a:r>
              <a:rPr lang="en-GB" dirty="0" err="1"/>
              <a:t>Aros</a:t>
            </a:r>
            <a:r>
              <a:rPr lang="en-GB" dirty="0"/>
              <a:t> </a:t>
            </a:r>
            <a:r>
              <a:rPr lang="en-GB" dirty="0" err="1"/>
              <a:t>Hinjawadi</a:t>
            </a:r>
            <a:r>
              <a:rPr lang="en-GB" dirty="0"/>
              <a:t>, we redefine modern living with a commitment to convenience. From closed car parking for added ease to a curated selection of amenities that seamlessly blend leisure and sophistication, every aspect of your lifestyle is addressed. Indulge in a harmonious living experience at Life Republic </a:t>
            </a:r>
            <a:r>
              <a:rPr lang="en-GB" dirty="0" err="1"/>
              <a:t>Aros</a:t>
            </a:r>
            <a:r>
              <a:rPr lang="en-GB" dirty="0"/>
              <a:t>, where comfort and luxury converge effortlessly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b="1" dirty="0" smtClean="0"/>
              <a:t>Children's </a:t>
            </a:r>
            <a:r>
              <a:rPr lang="en-GB" b="1" dirty="0"/>
              <a:t>Play Zone</a:t>
            </a:r>
          </a:p>
          <a:p>
            <a:r>
              <a:rPr lang="en-GB" b="1" dirty="0" smtClean="0"/>
              <a:t>Outdoor </a:t>
            </a:r>
            <a:r>
              <a:rPr lang="en-GB" b="1" dirty="0"/>
              <a:t>Games</a:t>
            </a:r>
          </a:p>
          <a:p>
            <a:r>
              <a:rPr lang="en-GB" b="1" dirty="0" smtClean="0"/>
              <a:t>Swimming </a:t>
            </a:r>
            <a:r>
              <a:rPr lang="en-GB" b="1" dirty="0"/>
              <a:t>Pool Retreat:</a:t>
            </a:r>
          </a:p>
          <a:p>
            <a:r>
              <a:rPr lang="en-GB" b="1" dirty="0" smtClean="0"/>
              <a:t>Club </a:t>
            </a:r>
            <a:r>
              <a:rPr lang="en-GB" b="1" dirty="0"/>
              <a:t>House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422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en-GB" dirty="0" err="1" smtClean="0">
                <a:latin typeface="Arial Black" pitchFamily="34" charset="0"/>
              </a:rPr>
              <a:t>Kolte</a:t>
            </a:r>
            <a:r>
              <a:rPr lang="en-GB" dirty="0" smtClean="0">
                <a:latin typeface="Arial Black" pitchFamily="34" charset="0"/>
              </a:rPr>
              <a:t> </a:t>
            </a:r>
            <a:r>
              <a:rPr lang="en-GB" dirty="0" err="1" smtClean="0">
                <a:latin typeface="Arial Black" pitchFamily="34" charset="0"/>
              </a:rPr>
              <a:t>Patil</a:t>
            </a:r>
            <a:r>
              <a:rPr lang="en-GB" dirty="0" smtClean="0">
                <a:latin typeface="Arial Black" pitchFamily="34" charset="0"/>
              </a:rPr>
              <a:t> Developers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r>
              <a:rPr lang="en-GB" b="1" dirty="0" err="1" smtClean="0"/>
              <a:t>Kolte</a:t>
            </a:r>
            <a:r>
              <a:rPr lang="en-GB" b="1" dirty="0" smtClean="0"/>
              <a:t> </a:t>
            </a:r>
            <a:r>
              <a:rPr lang="en-GB" b="1" dirty="0" err="1"/>
              <a:t>Patil</a:t>
            </a:r>
            <a:r>
              <a:rPr lang="en-GB" b="1" dirty="0"/>
              <a:t> Life Republic </a:t>
            </a:r>
            <a:r>
              <a:rPr lang="en-GB" b="1" dirty="0" err="1"/>
              <a:t>Atmos</a:t>
            </a:r>
            <a:r>
              <a:rPr lang="en-GB" b="1" dirty="0"/>
              <a:t> by </a:t>
            </a:r>
            <a:r>
              <a:rPr lang="en-GB" b="1" dirty="0" err="1"/>
              <a:t>Kolte</a:t>
            </a:r>
            <a:r>
              <a:rPr lang="en-GB" b="1" dirty="0"/>
              <a:t> </a:t>
            </a:r>
            <a:r>
              <a:rPr lang="en-GB" b="1" dirty="0" err="1"/>
              <a:t>Patil</a:t>
            </a:r>
            <a:r>
              <a:rPr lang="en-GB" b="1" dirty="0"/>
              <a:t> Developers</a:t>
            </a:r>
            <a:r>
              <a:rPr lang="en-GB" dirty="0"/>
              <a:t> stands out in the competitive real estate landscape through its illustrious track record over three decades. With a portfolio boasting over 50 projects encompassing residential complexes, commercial spaces, and IT parks, the company has established itself as a formidable player in the real estate sector. Covering a substantial saleable area of approximately 20 million square feet across key cities like Pune, Mumbai, and Bengaluru, </a:t>
            </a:r>
            <a:r>
              <a:rPr lang="en-GB" b="1" dirty="0" err="1"/>
              <a:t>Kolte</a:t>
            </a:r>
            <a:r>
              <a:rPr lang="en-GB" b="1" dirty="0"/>
              <a:t> </a:t>
            </a:r>
            <a:r>
              <a:rPr lang="en-GB" b="1" dirty="0" err="1"/>
              <a:t>Patil</a:t>
            </a:r>
            <a:r>
              <a:rPr lang="en-GB" b="1" dirty="0"/>
              <a:t> Developers </a:t>
            </a:r>
            <a:r>
              <a:rPr lang="en-GB" b="1" dirty="0" err="1"/>
              <a:t>Hinjewadi</a:t>
            </a:r>
            <a:r>
              <a:rPr lang="en-GB" dirty="0"/>
              <a:t> have consistently delivered quality and </a:t>
            </a:r>
            <a:r>
              <a:rPr lang="en-GB" dirty="0" smtClean="0"/>
              <a:t>innovation.</a:t>
            </a:r>
          </a:p>
          <a:p>
            <a:pPr marL="457200" lvl="1" indent="0">
              <a:buNone/>
            </a:pPr>
            <a:r>
              <a:rPr lang="en-GB" dirty="0" smtClean="0"/>
              <a:t>The </a:t>
            </a:r>
            <a:r>
              <a:rPr lang="en-GB" dirty="0"/>
              <a:t>project distinguishes itself through its scale and meticulous attention to architectural innovation, sustainable living practices, and resident-centric design. This commitment to excellence places it in a league of its own compared to other developments, reaffirming its status as a premier choice for those seeking a distinctive and future-ready living experience in </a:t>
            </a:r>
            <a:r>
              <a:rPr lang="en-GB" dirty="0" err="1"/>
              <a:t>Hinjewadi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547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144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Kolte patil Life Republic Atmos</vt:lpstr>
      <vt:lpstr> Amenities</vt:lpstr>
      <vt:lpstr>Kolte Patil Developers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Kolte patil Life Republic Atmos</dc:title>
  <dc:creator>Admin</dc:creator>
  <cp:lastModifiedBy>Admin</cp:lastModifiedBy>
  <cp:revision>1</cp:revision>
  <dcterms:created xsi:type="dcterms:W3CDTF">2024-02-07T13:50:03Z</dcterms:created>
  <dcterms:modified xsi:type="dcterms:W3CDTF">2024-02-07T13:54:50Z</dcterms:modified>
</cp:coreProperties>
</file>