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F9250-C350-49F1-8900-6A624318E418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4EA5F-C3CC-4575-82CD-7FDDAD3E2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403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Lilfe</a:t>
            </a:r>
            <a:r>
              <a:rPr lang="en-GB" dirty="0" smtClean="0"/>
              <a:t> republic </a:t>
            </a:r>
            <a:r>
              <a:rPr lang="en-GB" dirty="0" err="1" smtClean="0"/>
              <a:t>aros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4EA5F-C3CC-4575-82CD-7FDDAD3E219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957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119-B38C-4A12-9BF5-5EA47862927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DE13-14DA-4ECE-8EA2-33D7CCE57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62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119-B38C-4A12-9BF5-5EA47862927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DE13-14DA-4ECE-8EA2-33D7CCE57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47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119-B38C-4A12-9BF5-5EA47862927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DE13-14DA-4ECE-8EA2-33D7CCE57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9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119-B38C-4A12-9BF5-5EA47862927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DE13-14DA-4ECE-8EA2-33D7CCE57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77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119-B38C-4A12-9BF5-5EA47862927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DE13-14DA-4ECE-8EA2-33D7CCE57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5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119-B38C-4A12-9BF5-5EA47862927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DE13-14DA-4ECE-8EA2-33D7CCE57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93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119-B38C-4A12-9BF5-5EA47862927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DE13-14DA-4ECE-8EA2-33D7CCE57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72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119-B38C-4A12-9BF5-5EA47862927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DE13-14DA-4ECE-8EA2-33D7CCE57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49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119-B38C-4A12-9BF5-5EA47862927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DE13-14DA-4ECE-8EA2-33D7CCE57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20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119-B38C-4A12-9BF5-5EA47862927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DE13-14DA-4ECE-8EA2-33D7CCE57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80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119-B38C-4A12-9BF5-5EA47862927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DE13-14DA-4ECE-8EA2-33D7CCE57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9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B7119-B38C-4A12-9BF5-5EA47862927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3DE13-14DA-4ECE-8EA2-33D7CCE57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84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584176"/>
          </a:xfrm>
        </p:spPr>
        <p:txBody>
          <a:bodyPr/>
          <a:lstStyle/>
          <a:p>
            <a:r>
              <a:rPr lang="en-GB" dirty="0" err="1" smtClean="0">
                <a:latin typeface="Arial Black" pitchFamily="34" charset="0"/>
              </a:rPr>
              <a:t>Kolte</a:t>
            </a:r>
            <a:r>
              <a:rPr lang="en-GB" dirty="0" smtClean="0">
                <a:latin typeface="Arial Black" pitchFamily="34" charset="0"/>
              </a:rPr>
              <a:t> </a:t>
            </a:r>
            <a:r>
              <a:rPr lang="en-GB" dirty="0" err="1" smtClean="0">
                <a:latin typeface="Arial Black" pitchFamily="34" charset="0"/>
              </a:rPr>
              <a:t>Patil</a:t>
            </a:r>
            <a:r>
              <a:rPr lang="en-GB" dirty="0" smtClean="0">
                <a:latin typeface="Arial Black" pitchFamily="34" charset="0"/>
              </a:rPr>
              <a:t> Life Republic </a:t>
            </a:r>
            <a:r>
              <a:rPr lang="en-GB" dirty="0" err="1" smtClean="0">
                <a:latin typeface="Arial Black" pitchFamily="34" charset="0"/>
              </a:rPr>
              <a:t>Aros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5354"/>
            <a:ext cx="9144000" cy="368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598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Club </a:t>
            </a:r>
            <a:r>
              <a:rPr lang="en-GB" b="1" dirty="0" err="1"/>
              <a:t>Àros</a:t>
            </a:r>
            <a:endParaRPr lang="en-GB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1958181"/>
            <a:ext cx="6781800" cy="3810000"/>
          </a:xfrm>
        </p:spPr>
      </p:pic>
    </p:spTree>
    <p:extLst>
      <p:ext uri="{BB962C8B-B14F-4D97-AF65-F5344CB8AC3E}">
        <p14:creationId xmlns:p14="http://schemas.microsoft.com/office/powerpoint/2010/main" val="1959046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Prime Location and Seamless Connectivity</a:t>
            </a:r>
            <a:endParaRPr lang="en-GB" dirty="0"/>
          </a:p>
          <a:p>
            <a:r>
              <a:rPr lang="en-GB" dirty="0"/>
              <a:t>Nestled in the prime location of </a:t>
            </a:r>
            <a:r>
              <a:rPr lang="en-GB" dirty="0" err="1"/>
              <a:t>Hinjewadi</a:t>
            </a:r>
            <a:r>
              <a:rPr lang="en-GB" dirty="0"/>
              <a:t>, spanning 2.27 acres with 688 units across five towers, Life Republic </a:t>
            </a:r>
            <a:r>
              <a:rPr lang="en-GB" dirty="0" err="1"/>
              <a:t>Aros</a:t>
            </a:r>
            <a:r>
              <a:rPr lang="en-GB" dirty="0"/>
              <a:t> is a RERA-registered society scheduled for possession in December 2026. With </a:t>
            </a:r>
            <a:r>
              <a:rPr lang="en-GB" dirty="0" err="1"/>
              <a:t>Ayushree</a:t>
            </a:r>
            <a:r>
              <a:rPr lang="en-GB" dirty="0"/>
              <a:t> Hospital as a notable landmark, enjoy seamless connectivity to </a:t>
            </a:r>
            <a:r>
              <a:rPr lang="en-GB" dirty="0" err="1"/>
              <a:t>Akurdi</a:t>
            </a:r>
            <a:r>
              <a:rPr lang="en-GB" dirty="0"/>
              <a:t> Railway Station and PCMC Metro Station.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282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69</Words>
  <Application>Microsoft Office PowerPoint</Application>
  <PresentationFormat>On-screen Show (4:3)</PresentationFormat>
  <Paragraphs>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Kolte Patil Life Republic Aros</vt:lpstr>
      <vt:lpstr>Club Àros</vt:lpstr>
      <vt:lpstr>Location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Kolte Patil Life Republic Aros</dc:title>
  <dc:creator>Admin</dc:creator>
  <cp:lastModifiedBy>Admin</cp:lastModifiedBy>
  <cp:revision>2</cp:revision>
  <dcterms:created xsi:type="dcterms:W3CDTF">2024-02-07T14:03:47Z</dcterms:created>
  <dcterms:modified xsi:type="dcterms:W3CDTF">2024-02-07T14:15:13Z</dcterms:modified>
</cp:coreProperties>
</file>