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0" r:id="rId4"/>
    <p:sldId id="261" r:id="rId5"/>
    <p:sldId id="262"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0659A1-6E7E-8E1C-A202-BC3543F3ED75}" v="181" dt="2024-12-17T06:57:16.754"/>
    <p1510:client id="{6358A3F5-0775-0721-8F5C-E0A6CC90C952}" v="338" dt="2024-12-17T06:38:05.2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riya  Bajaj" userId="S::bpriya@pisoftek.com::5681e9f8-b007-48ec-a0c9-7d780c450e8a" providerId="AD" clId="Web-{1E0659A1-6E7E-8E1C-A202-BC3543F3ED75}"/>
    <pc:docChg chg="modSld">
      <pc:chgData name="Priya  Bajaj" userId="S::bpriya@pisoftek.com::5681e9f8-b007-48ec-a0c9-7d780c450e8a" providerId="AD" clId="Web-{1E0659A1-6E7E-8E1C-A202-BC3543F3ED75}" dt="2024-12-17T06:57:16.754" v="179"/>
      <pc:docMkLst>
        <pc:docMk/>
      </pc:docMkLst>
      <pc:sldChg chg="modSp">
        <pc:chgData name="Priya  Bajaj" userId="S::bpriya@pisoftek.com::5681e9f8-b007-48ec-a0c9-7d780c450e8a" providerId="AD" clId="Web-{1E0659A1-6E7E-8E1C-A202-BC3543F3ED75}" dt="2024-12-17T06:43:44.091" v="4" actId="20577"/>
        <pc:sldMkLst>
          <pc:docMk/>
          <pc:sldMk cId="2816148004" sldId="257"/>
        </pc:sldMkLst>
        <pc:spChg chg="mod">
          <ac:chgData name="Priya  Bajaj" userId="S::bpriya@pisoftek.com::5681e9f8-b007-48ec-a0c9-7d780c450e8a" providerId="AD" clId="Web-{1E0659A1-6E7E-8E1C-A202-BC3543F3ED75}" dt="2024-12-17T06:43:44.091" v="4" actId="20577"/>
          <ac:spMkLst>
            <pc:docMk/>
            <pc:sldMk cId="2816148004" sldId="257"/>
            <ac:spMk id="3" creationId="{508AF3B3-B33D-9649-8A57-39230C3DCC92}"/>
          </ac:spMkLst>
        </pc:spChg>
      </pc:sldChg>
      <pc:sldChg chg="modSp">
        <pc:chgData name="Priya  Bajaj" userId="S::bpriya@pisoftek.com::5681e9f8-b007-48ec-a0c9-7d780c450e8a" providerId="AD" clId="Web-{1E0659A1-6E7E-8E1C-A202-BC3543F3ED75}" dt="2024-12-17T06:44:03.920" v="8" actId="20577"/>
        <pc:sldMkLst>
          <pc:docMk/>
          <pc:sldMk cId="2291253829" sldId="260"/>
        </pc:sldMkLst>
        <pc:spChg chg="mod">
          <ac:chgData name="Priya  Bajaj" userId="S::bpriya@pisoftek.com::5681e9f8-b007-48ec-a0c9-7d780c450e8a" providerId="AD" clId="Web-{1E0659A1-6E7E-8E1C-A202-BC3543F3ED75}" dt="2024-12-17T06:44:03.920" v="8" actId="20577"/>
          <ac:spMkLst>
            <pc:docMk/>
            <pc:sldMk cId="2291253829" sldId="260"/>
            <ac:spMk id="3" creationId="{508AF3B3-B33D-9649-8A57-39230C3DCC92}"/>
          </ac:spMkLst>
        </pc:spChg>
      </pc:sldChg>
      <pc:sldChg chg="modSp">
        <pc:chgData name="Priya  Bajaj" userId="S::bpriya@pisoftek.com::5681e9f8-b007-48ec-a0c9-7d780c450e8a" providerId="AD" clId="Web-{1E0659A1-6E7E-8E1C-A202-BC3543F3ED75}" dt="2024-12-17T06:44:27.061" v="18" actId="20577"/>
        <pc:sldMkLst>
          <pc:docMk/>
          <pc:sldMk cId="1354059630" sldId="261"/>
        </pc:sldMkLst>
        <pc:spChg chg="mod">
          <ac:chgData name="Priya  Bajaj" userId="S::bpriya@pisoftek.com::5681e9f8-b007-48ec-a0c9-7d780c450e8a" providerId="AD" clId="Web-{1E0659A1-6E7E-8E1C-A202-BC3543F3ED75}" dt="2024-12-17T06:44:27.061" v="18" actId="20577"/>
          <ac:spMkLst>
            <pc:docMk/>
            <pc:sldMk cId="1354059630" sldId="261"/>
            <ac:spMk id="3" creationId="{0C75DC64-0F2B-DC2B-51C1-13A347C448D6}"/>
          </ac:spMkLst>
        </pc:spChg>
      </pc:sldChg>
      <pc:sldChg chg="modSp">
        <pc:chgData name="Priya  Bajaj" userId="S::bpriya@pisoftek.com::5681e9f8-b007-48ec-a0c9-7d780c450e8a" providerId="AD" clId="Web-{1E0659A1-6E7E-8E1C-A202-BC3543F3ED75}" dt="2024-12-17T06:44:44.905" v="26" actId="14100"/>
        <pc:sldMkLst>
          <pc:docMk/>
          <pc:sldMk cId="2895761270" sldId="262"/>
        </pc:sldMkLst>
        <pc:spChg chg="mod">
          <ac:chgData name="Priya  Bajaj" userId="S::bpriya@pisoftek.com::5681e9f8-b007-48ec-a0c9-7d780c450e8a" providerId="AD" clId="Web-{1E0659A1-6E7E-8E1C-A202-BC3543F3ED75}" dt="2024-12-17T06:44:44.905" v="26" actId="14100"/>
          <ac:spMkLst>
            <pc:docMk/>
            <pc:sldMk cId="2895761270" sldId="262"/>
            <ac:spMk id="3" creationId="{39BC29D9-6059-2F61-B1AB-41539531D961}"/>
          </ac:spMkLst>
        </pc:spChg>
      </pc:sldChg>
      <pc:sldChg chg="addSp delSp modSp">
        <pc:chgData name="Priya  Bajaj" userId="S::bpriya@pisoftek.com::5681e9f8-b007-48ec-a0c9-7d780c450e8a" providerId="AD" clId="Web-{1E0659A1-6E7E-8E1C-A202-BC3543F3ED75}" dt="2024-12-17T06:57:16.754" v="179"/>
        <pc:sldMkLst>
          <pc:docMk/>
          <pc:sldMk cId="4160246306" sldId="263"/>
        </pc:sldMkLst>
        <pc:spChg chg="mod">
          <ac:chgData name="Priya  Bajaj" userId="S::bpriya@pisoftek.com::5681e9f8-b007-48ec-a0c9-7d780c450e8a" providerId="AD" clId="Web-{1E0659A1-6E7E-8E1C-A202-BC3543F3ED75}" dt="2024-12-17T06:48:19.646" v="121" actId="20577"/>
          <ac:spMkLst>
            <pc:docMk/>
            <pc:sldMk cId="4160246306" sldId="263"/>
            <ac:spMk id="3" creationId="{A05C947F-447B-79BF-BCEA-6221445E1F7D}"/>
          </ac:spMkLst>
        </pc:spChg>
        <pc:picChg chg="mod">
          <ac:chgData name="Priya  Bajaj" userId="S::bpriya@pisoftek.com::5681e9f8-b007-48ec-a0c9-7d780c450e8a" providerId="AD" clId="Web-{1E0659A1-6E7E-8E1C-A202-BC3543F3ED75}" dt="2024-12-17T06:55:35.501" v="161" actId="14100"/>
          <ac:picMkLst>
            <pc:docMk/>
            <pc:sldMk cId="4160246306" sldId="263"/>
            <ac:picMk id="7" creationId="{956E676D-86E3-E86D-30E7-84EE1C2C7391}"/>
          </ac:picMkLst>
        </pc:picChg>
        <pc:picChg chg="add del mod">
          <ac:chgData name="Priya  Bajaj" userId="S::bpriya@pisoftek.com::5681e9f8-b007-48ec-a0c9-7d780c450e8a" providerId="AD" clId="Web-{1E0659A1-6E7E-8E1C-A202-BC3543F3ED75}" dt="2024-12-17T06:57:15.645" v="178"/>
          <ac:picMkLst>
            <pc:docMk/>
            <pc:sldMk cId="4160246306" sldId="263"/>
            <ac:picMk id="8" creationId="{EE091B2B-E496-37E4-9F9E-A0367DDFB7F6}"/>
          </ac:picMkLst>
        </pc:picChg>
        <pc:picChg chg="add del mod">
          <ac:chgData name="Priya  Bajaj" userId="S::bpriya@pisoftek.com::5681e9f8-b007-48ec-a0c9-7d780c450e8a" providerId="AD" clId="Web-{1E0659A1-6E7E-8E1C-A202-BC3543F3ED75}" dt="2024-12-17T06:57:16.754" v="179"/>
          <ac:picMkLst>
            <pc:docMk/>
            <pc:sldMk cId="4160246306" sldId="263"/>
            <ac:picMk id="10" creationId="{6E9D8990-DFE8-01EB-3A42-92DBF59D5C55}"/>
          </ac:picMkLst>
        </pc:picChg>
        <pc:picChg chg="add del mod">
          <ac:chgData name="Priya  Bajaj" userId="S::bpriya@pisoftek.com::5681e9f8-b007-48ec-a0c9-7d780c450e8a" providerId="AD" clId="Web-{1E0659A1-6E7E-8E1C-A202-BC3543F3ED75}" dt="2024-12-17T06:56:20.550" v="171"/>
          <ac:picMkLst>
            <pc:docMk/>
            <pc:sldMk cId="4160246306" sldId="263"/>
            <ac:picMk id="12" creationId="{18BEAE75-19A5-DC18-14B3-00ED715A1C75}"/>
          </ac:picMkLst>
        </pc:picChg>
        <pc:picChg chg="add mod">
          <ac:chgData name="Priya  Bajaj" userId="S::bpriya@pisoftek.com::5681e9f8-b007-48ec-a0c9-7d780c450e8a" providerId="AD" clId="Web-{1E0659A1-6E7E-8E1C-A202-BC3543F3ED75}" dt="2024-12-17T06:55:53.643" v="168" actId="1076"/>
          <ac:picMkLst>
            <pc:docMk/>
            <pc:sldMk cId="4160246306" sldId="263"/>
            <ac:picMk id="14" creationId="{A5F98142-5226-3911-17E1-8244048373B7}"/>
          </ac:picMkLst>
        </pc:picChg>
        <pc:picChg chg="add mod">
          <ac:chgData name="Priya  Bajaj" userId="S::bpriya@pisoftek.com::5681e9f8-b007-48ec-a0c9-7d780c450e8a" providerId="AD" clId="Web-{1E0659A1-6E7E-8E1C-A202-BC3543F3ED75}" dt="2024-12-17T06:56:44.128" v="177" actId="1076"/>
          <ac:picMkLst>
            <pc:docMk/>
            <pc:sldMk cId="4160246306" sldId="263"/>
            <ac:picMk id="16" creationId="{861F28A6-590D-C9CD-5335-535F2C71FFB2}"/>
          </ac:picMkLst>
        </pc:picChg>
      </pc:sldChg>
    </pc:docChg>
  </pc:docChgLst>
  <pc:docChgLst>
    <pc:chgData name="Priya  Bajaj" userId="S::bpriya@pisoftek.com::5681e9f8-b007-48ec-a0c9-7d780c450e8a" providerId="AD" clId="Web-{6358A3F5-0775-0721-8F5C-E0A6CC90C952}"/>
    <pc:docChg chg="addSld delSld modSld addMainMaster delMainMaster">
      <pc:chgData name="Priya  Bajaj" userId="S::bpriya@pisoftek.com::5681e9f8-b007-48ec-a0c9-7d780c450e8a" providerId="AD" clId="Web-{6358A3F5-0775-0721-8F5C-E0A6CC90C952}" dt="2024-12-17T06:36:19.564" v="342" actId="14100"/>
      <pc:docMkLst>
        <pc:docMk/>
      </pc:docMkLst>
      <pc:sldChg chg="addSp delSp modSp mod setBg modClrScheme chgLayout">
        <pc:chgData name="Priya  Bajaj" userId="S::bpriya@pisoftek.com::5681e9f8-b007-48ec-a0c9-7d780c450e8a" providerId="AD" clId="Web-{6358A3F5-0775-0721-8F5C-E0A6CC90C952}" dt="2024-12-17T06:22:04.144" v="169" actId="1076"/>
        <pc:sldMkLst>
          <pc:docMk/>
          <pc:sldMk cId="109857222" sldId="256"/>
        </pc:sldMkLst>
        <pc:spChg chg="mod ord">
          <ac:chgData name="Priya  Bajaj" userId="S::bpriya@pisoftek.com::5681e9f8-b007-48ec-a0c9-7d780c450e8a" providerId="AD" clId="Web-{6358A3F5-0775-0721-8F5C-E0A6CC90C952}" dt="2024-12-17T06:21:54.831" v="168"/>
          <ac:spMkLst>
            <pc:docMk/>
            <pc:sldMk cId="109857222" sldId="256"/>
            <ac:spMk id="2" creationId="{00000000-0000-0000-0000-000000000000}"/>
          </ac:spMkLst>
        </pc:spChg>
        <pc:spChg chg="mod ord">
          <ac:chgData name="Priya  Bajaj" userId="S::bpriya@pisoftek.com::5681e9f8-b007-48ec-a0c9-7d780c450e8a" providerId="AD" clId="Web-{6358A3F5-0775-0721-8F5C-E0A6CC90C952}" dt="2024-12-17T06:22:04.144" v="169" actId="1076"/>
          <ac:spMkLst>
            <pc:docMk/>
            <pc:sldMk cId="109857222" sldId="256"/>
            <ac:spMk id="3" creationId="{00000000-0000-0000-0000-000000000000}"/>
          </ac:spMkLst>
        </pc:spChg>
        <pc:spChg chg="add del">
          <ac:chgData name="Priya  Bajaj" userId="S::bpriya@pisoftek.com::5681e9f8-b007-48ec-a0c9-7d780c450e8a" providerId="AD" clId="Web-{6358A3F5-0775-0721-8F5C-E0A6CC90C952}" dt="2024-12-17T06:21:21.253" v="155"/>
          <ac:spMkLst>
            <pc:docMk/>
            <pc:sldMk cId="109857222" sldId="256"/>
            <ac:spMk id="10" creationId="{BCED4D40-4B67-4331-AC48-79B82B4A47D8}"/>
          </ac:spMkLst>
        </pc:spChg>
        <pc:spChg chg="add del">
          <ac:chgData name="Priya  Bajaj" userId="S::bpriya@pisoftek.com::5681e9f8-b007-48ec-a0c9-7d780c450e8a" providerId="AD" clId="Web-{6358A3F5-0775-0721-8F5C-E0A6CC90C952}" dt="2024-12-17T06:21:21.253" v="155"/>
          <ac:spMkLst>
            <pc:docMk/>
            <pc:sldMk cId="109857222" sldId="256"/>
            <ac:spMk id="12" creationId="{670CEDEF-4F34-412E-84EE-329C1E936AF5}"/>
          </ac:spMkLst>
        </pc:spChg>
        <pc:spChg chg="add del">
          <ac:chgData name="Priya  Bajaj" userId="S::bpriya@pisoftek.com::5681e9f8-b007-48ec-a0c9-7d780c450e8a" providerId="AD" clId="Web-{6358A3F5-0775-0721-8F5C-E0A6CC90C952}" dt="2024-12-17T06:21:24.471" v="157"/>
          <ac:spMkLst>
            <pc:docMk/>
            <pc:sldMk cId="109857222" sldId="256"/>
            <ac:spMk id="14" creationId="{93245F62-CCC4-49E4-B95B-EA6C1E790510}"/>
          </ac:spMkLst>
        </pc:spChg>
        <pc:spChg chg="add del">
          <ac:chgData name="Priya  Bajaj" userId="S::bpriya@pisoftek.com::5681e9f8-b007-48ec-a0c9-7d780c450e8a" providerId="AD" clId="Web-{6358A3F5-0775-0721-8F5C-E0A6CC90C952}" dt="2024-12-17T06:21:24.471" v="157"/>
          <ac:spMkLst>
            <pc:docMk/>
            <pc:sldMk cId="109857222" sldId="256"/>
            <ac:spMk id="15" creationId="{E6C0DD6B-6AA3-448F-9B99-8386295BC1B4}"/>
          </ac:spMkLst>
        </pc:spChg>
        <pc:spChg chg="add del">
          <ac:chgData name="Priya  Bajaj" userId="S::bpriya@pisoftek.com::5681e9f8-b007-48ec-a0c9-7d780c450e8a" providerId="AD" clId="Web-{6358A3F5-0775-0721-8F5C-E0A6CC90C952}" dt="2024-12-17T06:21:27.675" v="159"/>
          <ac:spMkLst>
            <pc:docMk/>
            <pc:sldMk cId="109857222" sldId="256"/>
            <ac:spMk id="19" creationId="{23D09407-53BC-485E-B4CE-BC5E4FC4B25B}"/>
          </ac:spMkLst>
        </pc:spChg>
        <pc:spChg chg="add del">
          <ac:chgData name="Priya  Bajaj" userId="S::bpriya@pisoftek.com::5681e9f8-b007-48ec-a0c9-7d780c450e8a" providerId="AD" clId="Web-{6358A3F5-0775-0721-8F5C-E0A6CC90C952}" dt="2024-12-17T06:21:27.675" v="159"/>
          <ac:spMkLst>
            <pc:docMk/>
            <pc:sldMk cId="109857222" sldId="256"/>
            <ac:spMk id="25" creationId="{921DB988-49FC-4608-B0A2-E2F3A4019041}"/>
          </ac:spMkLst>
        </pc:spChg>
        <pc:spChg chg="add del">
          <ac:chgData name="Priya  Bajaj" userId="S::bpriya@pisoftek.com::5681e9f8-b007-48ec-a0c9-7d780c450e8a" providerId="AD" clId="Web-{6358A3F5-0775-0721-8F5C-E0A6CC90C952}" dt="2024-12-17T06:21:32.175" v="161"/>
          <ac:spMkLst>
            <pc:docMk/>
            <pc:sldMk cId="109857222" sldId="256"/>
            <ac:spMk id="29" creationId="{19D32F93-50AC-4C46-A5DB-291C60DDB7BD}"/>
          </ac:spMkLst>
        </pc:spChg>
        <pc:spChg chg="add del">
          <ac:chgData name="Priya  Bajaj" userId="S::bpriya@pisoftek.com::5681e9f8-b007-48ec-a0c9-7d780c450e8a" providerId="AD" clId="Web-{6358A3F5-0775-0721-8F5C-E0A6CC90C952}" dt="2024-12-17T06:21:32.175" v="161"/>
          <ac:spMkLst>
            <pc:docMk/>
            <pc:sldMk cId="109857222" sldId="256"/>
            <ac:spMk id="30" creationId="{827DC2C4-B485-428A-BF4A-472D2967F47F}"/>
          </ac:spMkLst>
        </pc:spChg>
        <pc:spChg chg="add del">
          <ac:chgData name="Priya  Bajaj" userId="S::bpriya@pisoftek.com::5681e9f8-b007-48ec-a0c9-7d780c450e8a" providerId="AD" clId="Web-{6358A3F5-0775-0721-8F5C-E0A6CC90C952}" dt="2024-12-17T06:21:32.175" v="161"/>
          <ac:spMkLst>
            <pc:docMk/>
            <pc:sldMk cId="109857222" sldId="256"/>
            <ac:spMk id="31" creationId="{EE04B5EB-F158-4507-90DD-BD23620C7CC9}"/>
          </ac:spMkLst>
        </pc:spChg>
        <pc:spChg chg="add del">
          <ac:chgData name="Priya  Bajaj" userId="S::bpriya@pisoftek.com::5681e9f8-b007-48ec-a0c9-7d780c450e8a" providerId="AD" clId="Web-{6358A3F5-0775-0721-8F5C-E0A6CC90C952}" dt="2024-12-17T06:21:54.831" v="168"/>
          <ac:spMkLst>
            <pc:docMk/>
            <pc:sldMk cId="109857222" sldId="256"/>
            <ac:spMk id="33" creationId="{23D09407-53BC-485E-B4CE-BC5E4FC4B25B}"/>
          </ac:spMkLst>
        </pc:spChg>
        <pc:spChg chg="add del">
          <ac:chgData name="Priya  Bajaj" userId="S::bpriya@pisoftek.com::5681e9f8-b007-48ec-a0c9-7d780c450e8a" providerId="AD" clId="Web-{6358A3F5-0775-0721-8F5C-E0A6CC90C952}" dt="2024-12-17T06:21:54.831" v="168"/>
          <ac:spMkLst>
            <pc:docMk/>
            <pc:sldMk cId="109857222" sldId="256"/>
            <ac:spMk id="34" creationId="{921DB988-49FC-4608-B0A2-E2F3A4019041}"/>
          </ac:spMkLst>
        </pc:spChg>
        <pc:spChg chg="add del">
          <ac:chgData name="Priya  Bajaj" userId="S::bpriya@pisoftek.com::5681e9f8-b007-48ec-a0c9-7d780c450e8a" providerId="AD" clId="Web-{6358A3F5-0775-0721-8F5C-E0A6CC90C952}" dt="2024-12-17T06:21:51.644" v="165"/>
          <ac:spMkLst>
            <pc:docMk/>
            <pc:sldMk cId="109857222" sldId="256"/>
            <ac:spMk id="42" creationId="{A8DB9CD9-59B1-4D73-BC4C-98796A48EF9B}"/>
          </ac:spMkLst>
        </pc:spChg>
        <pc:spChg chg="add del">
          <ac:chgData name="Priya  Bajaj" userId="S::bpriya@pisoftek.com::5681e9f8-b007-48ec-a0c9-7d780c450e8a" providerId="AD" clId="Web-{6358A3F5-0775-0721-8F5C-E0A6CC90C952}" dt="2024-12-17T06:21:51.644" v="165"/>
          <ac:spMkLst>
            <pc:docMk/>
            <pc:sldMk cId="109857222" sldId="256"/>
            <ac:spMk id="44" creationId="{8874A6A9-41FF-4E33-AFA8-F9F81436A59E}"/>
          </ac:spMkLst>
        </pc:spChg>
        <pc:spChg chg="add del">
          <ac:chgData name="Priya  Bajaj" userId="S::bpriya@pisoftek.com::5681e9f8-b007-48ec-a0c9-7d780c450e8a" providerId="AD" clId="Web-{6358A3F5-0775-0721-8F5C-E0A6CC90C952}" dt="2024-12-17T06:21:54.816" v="167"/>
          <ac:spMkLst>
            <pc:docMk/>
            <pc:sldMk cId="109857222" sldId="256"/>
            <ac:spMk id="48" creationId="{AFF4A713-7B75-4B21-90D7-5AB19547C728}"/>
          </ac:spMkLst>
        </pc:spChg>
        <pc:spChg chg="add del">
          <ac:chgData name="Priya  Bajaj" userId="S::bpriya@pisoftek.com::5681e9f8-b007-48ec-a0c9-7d780c450e8a" providerId="AD" clId="Web-{6358A3F5-0775-0721-8F5C-E0A6CC90C952}" dt="2024-12-17T06:21:54.816" v="167"/>
          <ac:spMkLst>
            <pc:docMk/>
            <pc:sldMk cId="109857222" sldId="256"/>
            <ac:spMk id="50" creationId="{DC631C0B-6DA6-4E57-8231-CE32B3434A7E}"/>
          </ac:spMkLst>
        </pc:spChg>
        <pc:spChg chg="add del">
          <ac:chgData name="Priya  Bajaj" userId="S::bpriya@pisoftek.com::5681e9f8-b007-48ec-a0c9-7d780c450e8a" providerId="AD" clId="Web-{6358A3F5-0775-0721-8F5C-E0A6CC90C952}" dt="2024-12-17T06:21:54.816" v="167"/>
          <ac:spMkLst>
            <pc:docMk/>
            <pc:sldMk cId="109857222" sldId="256"/>
            <ac:spMk id="52" creationId="{C29501E6-A978-4A61-9689-9085AF97A53A}"/>
          </ac:spMkLst>
        </pc:spChg>
        <pc:spChg chg="add del">
          <ac:chgData name="Priya  Bajaj" userId="S::bpriya@pisoftek.com::5681e9f8-b007-48ec-a0c9-7d780c450e8a" providerId="AD" clId="Web-{6358A3F5-0775-0721-8F5C-E0A6CC90C952}" dt="2024-12-17T06:21:54.816" v="167"/>
          <ac:spMkLst>
            <pc:docMk/>
            <pc:sldMk cId="109857222" sldId="256"/>
            <ac:spMk id="55" creationId="{6F5A5072-7B47-4D32-B52A-4EBBF590B8A5}"/>
          </ac:spMkLst>
        </pc:spChg>
        <pc:spChg chg="add del">
          <ac:chgData name="Priya  Bajaj" userId="S::bpriya@pisoftek.com::5681e9f8-b007-48ec-a0c9-7d780c450e8a" providerId="AD" clId="Web-{6358A3F5-0775-0721-8F5C-E0A6CC90C952}" dt="2024-12-17T06:21:54.816" v="167"/>
          <ac:spMkLst>
            <pc:docMk/>
            <pc:sldMk cId="109857222" sldId="256"/>
            <ac:spMk id="56" creationId="{9715DAF0-AE1B-46C9-8A6B-DB2AA05AB91D}"/>
          </ac:spMkLst>
        </pc:spChg>
        <pc:spChg chg="add del">
          <ac:chgData name="Priya  Bajaj" userId="S::bpriya@pisoftek.com::5681e9f8-b007-48ec-a0c9-7d780c450e8a" providerId="AD" clId="Web-{6358A3F5-0775-0721-8F5C-E0A6CC90C952}" dt="2024-12-17T06:21:54.816" v="167"/>
          <ac:spMkLst>
            <pc:docMk/>
            <pc:sldMk cId="109857222" sldId="256"/>
            <ac:spMk id="57" creationId="{6016219D-510E-4184-9090-6D5578A87BD1}"/>
          </ac:spMkLst>
        </pc:spChg>
        <pc:spChg chg="add">
          <ac:chgData name="Priya  Bajaj" userId="S::bpriya@pisoftek.com::5681e9f8-b007-48ec-a0c9-7d780c450e8a" providerId="AD" clId="Web-{6358A3F5-0775-0721-8F5C-E0A6CC90C952}" dt="2024-12-17T06:21:54.831" v="168"/>
          <ac:spMkLst>
            <pc:docMk/>
            <pc:sldMk cId="109857222" sldId="256"/>
            <ac:spMk id="59" creationId="{A8DB9CD9-59B1-4D73-BC4C-98796A48EF9B}"/>
          </ac:spMkLst>
        </pc:spChg>
        <pc:spChg chg="add">
          <ac:chgData name="Priya  Bajaj" userId="S::bpriya@pisoftek.com::5681e9f8-b007-48ec-a0c9-7d780c450e8a" providerId="AD" clId="Web-{6358A3F5-0775-0721-8F5C-E0A6CC90C952}" dt="2024-12-17T06:21:54.831" v="168"/>
          <ac:spMkLst>
            <pc:docMk/>
            <pc:sldMk cId="109857222" sldId="256"/>
            <ac:spMk id="60" creationId="{8874A6A9-41FF-4E33-AFA8-F9F81436A59E}"/>
          </ac:spMkLst>
        </pc:spChg>
        <pc:grpChg chg="add del">
          <ac:chgData name="Priya  Bajaj" userId="S::bpriya@pisoftek.com::5681e9f8-b007-48ec-a0c9-7d780c450e8a" providerId="AD" clId="Web-{6358A3F5-0775-0721-8F5C-E0A6CC90C952}" dt="2024-12-17T06:21:27.675" v="159"/>
          <ac:grpSpMkLst>
            <pc:docMk/>
            <pc:sldMk cId="109857222" sldId="256"/>
            <ac:grpSpMk id="20" creationId="{383C2651-AE0C-4AE4-8725-E2F9414FE219}"/>
          </ac:grpSpMkLst>
        </pc:grpChg>
        <pc:grpChg chg="add del">
          <ac:chgData name="Priya  Bajaj" userId="S::bpriya@pisoftek.com::5681e9f8-b007-48ec-a0c9-7d780c450e8a" providerId="AD" clId="Web-{6358A3F5-0775-0721-8F5C-E0A6CC90C952}" dt="2024-12-17T06:21:27.675" v="159"/>
          <ac:grpSpMkLst>
            <pc:docMk/>
            <pc:sldMk cId="109857222" sldId="256"/>
            <ac:grpSpMk id="26" creationId="{E9B930FD-8671-4C4C-ADCF-73AC1D0CD417}"/>
          </ac:grpSpMkLst>
        </pc:grpChg>
        <pc:grpChg chg="add del">
          <ac:chgData name="Priya  Bajaj" userId="S::bpriya@pisoftek.com::5681e9f8-b007-48ec-a0c9-7d780c450e8a" providerId="AD" clId="Web-{6358A3F5-0775-0721-8F5C-E0A6CC90C952}" dt="2024-12-17T06:21:54.831" v="168"/>
          <ac:grpSpMkLst>
            <pc:docMk/>
            <pc:sldMk cId="109857222" sldId="256"/>
            <ac:grpSpMk id="35" creationId="{E9B930FD-8671-4C4C-ADCF-73AC1D0CD417}"/>
          </ac:grpSpMkLst>
        </pc:grpChg>
        <pc:grpChg chg="add del">
          <ac:chgData name="Priya  Bajaj" userId="S::bpriya@pisoftek.com::5681e9f8-b007-48ec-a0c9-7d780c450e8a" providerId="AD" clId="Web-{6358A3F5-0775-0721-8F5C-E0A6CC90C952}" dt="2024-12-17T06:21:54.831" v="168"/>
          <ac:grpSpMkLst>
            <pc:docMk/>
            <pc:sldMk cId="109857222" sldId="256"/>
            <ac:grpSpMk id="37" creationId="{383C2651-AE0C-4AE4-8725-E2F9414FE219}"/>
          </ac:grpSpMkLst>
        </pc:grpChg>
        <pc:grpChg chg="add del">
          <ac:chgData name="Priya  Bajaj" userId="S::bpriya@pisoftek.com::5681e9f8-b007-48ec-a0c9-7d780c450e8a" providerId="AD" clId="Web-{6358A3F5-0775-0721-8F5C-E0A6CC90C952}" dt="2024-12-17T06:21:51.644" v="165"/>
          <ac:grpSpMkLst>
            <pc:docMk/>
            <pc:sldMk cId="109857222" sldId="256"/>
            <ac:grpSpMk id="46" creationId="{721D730E-1F97-4071-B143-B05E6D2599BC}"/>
          </ac:grpSpMkLst>
        </pc:grpChg>
        <pc:grpChg chg="add">
          <ac:chgData name="Priya  Bajaj" userId="S::bpriya@pisoftek.com::5681e9f8-b007-48ec-a0c9-7d780c450e8a" providerId="AD" clId="Web-{6358A3F5-0775-0721-8F5C-E0A6CC90C952}" dt="2024-12-17T06:21:54.831" v="168"/>
          <ac:grpSpMkLst>
            <pc:docMk/>
            <pc:sldMk cId="109857222" sldId="256"/>
            <ac:grpSpMk id="61" creationId="{721D730E-1F97-4071-B143-B05E6D2599BC}"/>
          </ac:grpSpMkLst>
        </pc:grpChg>
        <pc:picChg chg="mod ord">
          <ac:chgData name="Priya  Bajaj" userId="S::bpriya@pisoftek.com::5681e9f8-b007-48ec-a0c9-7d780c450e8a" providerId="AD" clId="Web-{6358A3F5-0775-0721-8F5C-E0A6CC90C952}" dt="2024-12-17T06:21:32.190" v="162"/>
          <ac:picMkLst>
            <pc:docMk/>
            <pc:sldMk cId="109857222" sldId="256"/>
            <ac:picMk id="4" creationId="{7AB70000-7D39-785E-11CB-2FB0A0D54D79}"/>
          </ac:picMkLst>
        </pc:picChg>
        <pc:picChg chg="del mod">
          <ac:chgData name="Priya  Bajaj" userId="S::bpriya@pisoftek.com::5681e9f8-b007-48ec-a0c9-7d780c450e8a" providerId="AD" clId="Web-{6358A3F5-0775-0721-8F5C-E0A6CC90C952}" dt="2024-12-17T06:21:36.784" v="163"/>
          <ac:picMkLst>
            <pc:docMk/>
            <pc:sldMk cId="109857222" sldId="256"/>
            <ac:picMk id="5" creationId="{DA7805CB-AD5C-50B3-7D3A-A5F1060CCD01}"/>
          </ac:picMkLst>
        </pc:picChg>
      </pc:sldChg>
      <pc:sldChg chg="addSp delSp modSp mod setBg modClrScheme delDesignElem chgLayout">
        <pc:chgData name="Priya  Bajaj" userId="S::bpriya@pisoftek.com::5681e9f8-b007-48ec-a0c9-7d780c450e8a" providerId="AD" clId="Web-{6358A3F5-0775-0721-8F5C-E0A6CC90C952}" dt="2024-12-17T06:36:19.564" v="342" actId="14100"/>
        <pc:sldMkLst>
          <pc:docMk/>
          <pc:sldMk cId="2816148004" sldId="257"/>
        </pc:sldMkLst>
        <pc:spChg chg="mod ord">
          <ac:chgData name="Priya  Bajaj" userId="S::bpriya@pisoftek.com::5681e9f8-b007-48ec-a0c9-7d780c450e8a" providerId="AD" clId="Web-{6358A3F5-0775-0721-8F5C-E0A6CC90C952}" dt="2024-12-17T06:35:51.641" v="336" actId="1076"/>
          <ac:spMkLst>
            <pc:docMk/>
            <pc:sldMk cId="2816148004" sldId="257"/>
            <ac:spMk id="2" creationId="{EA813182-8CF9-9E48-486F-97D34B448B31}"/>
          </ac:spMkLst>
        </pc:spChg>
        <pc:spChg chg="mod ord">
          <ac:chgData name="Priya  Bajaj" userId="S::bpriya@pisoftek.com::5681e9f8-b007-48ec-a0c9-7d780c450e8a" providerId="AD" clId="Web-{6358A3F5-0775-0721-8F5C-E0A6CC90C952}" dt="2024-12-17T06:36:19.564" v="342" actId="14100"/>
          <ac:spMkLst>
            <pc:docMk/>
            <pc:sldMk cId="2816148004" sldId="257"/>
            <ac:spMk id="3" creationId="{508AF3B3-B33D-9649-8A57-39230C3DCC92}"/>
          </ac:spMkLst>
        </pc:spChg>
        <pc:spChg chg="add del">
          <ac:chgData name="Priya  Bajaj" userId="S::bpriya@pisoftek.com::5681e9f8-b007-48ec-a0c9-7d780c450e8a" providerId="AD" clId="Web-{6358A3F5-0775-0721-8F5C-E0A6CC90C952}" dt="2024-12-17T06:35:36.407" v="335"/>
          <ac:spMkLst>
            <pc:docMk/>
            <pc:sldMk cId="2816148004" sldId="257"/>
            <ac:spMk id="6" creationId="{45D37F4E-DDB4-456B-97E0-9937730A039F}"/>
          </ac:spMkLst>
        </pc:spChg>
        <pc:spChg chg="add del">
          <ac:chgData name="Priya  Bajaj" userId="S::bpriya@pisoftek.com::5681e9f8-b007-48ec-a0c9-7d780c450e8a" providerId="AD" clId="Web-{6358A3F5-0775-0721-8F5C-E0A6CC90C952}" dt="2024-12-17T06:35:36.407" v="335"/>
          <ac:spMkLst>
            <pc:docMk/>
            <pc:sldMk cId="2816148004" sldId="257"/>
            <ac:spMk id="7" creationId="{B2DD41CD-8F47-4F56-AD12-4E2FF7696987}"/>
          </ac:spMkLst>
        </pc:spChg>
        <pc:spChg chg="add del">
          <ac:chgData name="Priya  Bajaj" userId="S::bpriya@pisoftek.com::5681e9f8-b007-48ec-a0c9-7d780c450e8a" providerId="AD" clId="Web-{6358A3F5-0775-0721-8F5C-E0A6CC90C952}" dt="2024-12-17T06:11:02.478" v="38"/>
          <ac:spMkLst>
            <pc:docMk/>
            <pc:sldMk cId="2816148004" sldId="257"/>
            <ac:spMk id="8" creationId="{907EF6B7-1338-4443-8C46-6A318D952DFD}"/>
          </ac:spMkLst>
        </pc:spChg>
        <pc:spChg chg="add del">
          <ac:chgData name="Priya  Bajaj" userId="S::bpriya@pisoftek.com::5681e9f8-b007-48ec-a0c9-7d780c450e8a" providerId="AD" clId="Web-{6358A3F5-0775-0721-8F5C-E0A6CC90C952}" dt="2024-12-17T06:07:51.491" v="33"/>
          <ac:spMkLst>
            <pc:docMk/>
            <pc:sldMk cId="2816148004" sldId="257"/>
            <ac:spMk id="9" creationId="{9F7D5CDA-D291-4307-BF55-1381FED29634}"/>
          </ac:spMkLst>
        </pc:spChg>
        <pc:spChg chg="add del">
          <ac:chgData name="Priya  Bajaj" userId="S::bpriya@pisoftek.com::5681e9f8-b007-48ec-a0c9-7d780c450e8a" providerId="AD" clId="Web-{6358A3F5-0775-0721-8F5C-E0A6CC90C952}" dt="2024-12-17T06:11:02.478" v="38"/>
          <ac:spMkLst>
            <pc:docMk/>
            <pc:sldMk cId="2816148004" sldId="257"/>
            <ac:spMk id="10" creationId="{DAAE4CDD-124C-4DCF-9584-B6033B545DD5}"/>
          </ac:spMkLst>
        </pc:spChg>
        <pc:spChg chg="add del">
          <ac:chgData name="Priya  Bajaj" userId="S::bpriya@pisoftek.com::5681e9f8-b007-48ec-a0c9-7d780c450e8a" providerId="AD" clId="Web-{6358A3F5-0775-0721-8F5C-E0A6CC90C952}" dt="2024-12-17T06:07:51.491" v="33"/>
          <ac:spMkLst>
            <pc:docMk/>
            <pc:sldMk cId="2816148004" sldId="257"/>
            <ac:spMk id="11" creationId="{59B296B9-C5A5-4E4F-9B60-C907B5F1466C}"/>
          </ac:spMkLst>
        </pc:spChg>
        <pc:spChg chg="add del">
          <ac:chgData name="Priya  Bajaj" userId="S::bpriya@pisoftek.com::5681e9f8-b007-48ec-a0c9-7d780c450e8a" providerId="AD" clId="Web-{6358A3F5-0775-0721-8F5C-E0A6CC90C952}" dt="2024-12-17T06:11:02.478" v="38"/>
          <ac:spMkLst>
            <pc:docMk/>
            <pc:sldMk cId="2816148004" sldId="257"/>
            <ac:spMk id="12" creationId="{081E4A58-353D-44AE-B2FC-2A74E2E400F7}"/>
          </ac:spMkLst>
        </pc:spChg>
        <pc:spChg chg="add del">
          <ac:chgData name="Priya  Bajaj" userId="S::bpriya@pisoftek.com::5681e9f8-b007-48ec-a0c9-7d780c450e8a" providerId="AD" clId="Web-{6358A3F5-0775-0721-8F5C-E0A6CC90C952}" dt="2024-12-17T06:07:51.491" v="33"/>
          <ac:spMkLst>
            <pc:docMk/>
            <pc:sldMk cId="2816148004" sldId="257"/>
            <ac:spMk id="13" creationId="{D0300FD3-5AF1-6305-15FA-9078072672E2}"/>
          </ac:spMkLst>
        </pc:spChg>
        <pc:spChg chg="add del">
          <ac:chgData name="Priya  Bajaj" userId="S::bpriya@pisoftek.com::5681e9f8-b007-48ec-a0c9-7d780c450e8a" providerId="AD" clId="Web-{6358A3F5-0775-0721-8F5C-E0A6CC90C952}" dt="2024-12-17T06:19:44.720" v="144"/>
          <ac:spMkLst>
            <pc:docMk/>
            <pc:sldMk cId="2816148004" sldId="257"/>
            <ac:spMk id="17" creationId="{4F7EBAE4-9945-4473-9E34-B2C66EA0F03D}"/>
          </ac:spMkLst>
        </pc:spChg>
        <pc:spChg chg="add del">
          <ac:chgData name="Priya  Bajaj" userId="S::bpriya@pisoftek.com::5681e9f8-b007-48ec-a0c9-7d780c450e8a" providerId="AD" clId="Web-{6358A3F5-0775-0721-8F5C-E0A6CC90C952}" dt="2024-12-17T06:19:44.720" v="144"/>
          <ac:spMkLst>
            <pc:docMk/>
            <pc:sldMk cId="2816148004" sldId="257"/>
            <ac:spMk id="19" creationId="{70BEB1E7-2F88-40BC-B73D-42E5B6F80BFC}"/>
          </ac:spMkLst>
        </pc:spChg>
        <pc:spChg chg="add del">
          <ac:chgData name="Priya  Bajaj" userId="S::bpriya@pisoftek.com::5681e9f8-b007-48ec-a0c9-7d780c450e8a" providerId="AD" clId="Web-{6358A3F5-0775-0721-8F5C-E0A6CC90C952}" dt="2024-12-17T06:11:09.947" v="39"/>
          <ac:spMkLst>
            <pc:docMk/>
            <pc:sldMk cId="2816148004" sldId="257"/>
            <ac:spMk id="21" creationId="{A7B99495-F43F-4D80-A44F-2CB4764EB90B}"/>
          </ac:spMkLst>
        </pc:spChg>
        <pc:spChg chg="add del">
          <ac:chgData name="Priya  Bajaj" userId="S::bpriya@pisoftek.com::5681e9f8-b007-48ec-a0c9-7d780c450e8a" providerId="AD" clId="Web-{6358A3F5-0775-0721-8F5C-E0A6CC90C952}" dt="2024-12-17T06:20:20.470" v="145"/>
          <ac:spMkLst>
            <pc:docMk/>
            <pc:sldMk cId="2816148004" sldId="257"/>
            <ac:spMk id="24" creationId="{743AA782-23D1-4521-8CAD-47662984AA08}"/>
          </ac:spMkLst>
        </pc:spChg>
        <pc:spChg chg="add del">
          <ac:chgData name="Priya  Bajaj" userId="S::bpriya@pisoftek.com::5681e9f8-b007-48ec-a0c9-7d780c450e8a" providerId="AD" clId="Web-{6358A3F5-0775-0721-8F5C-E0A6CC90C952}" dt="2024-12-17T06:20:20.470" v="145"/>
          <ac:spMkLst>
            <pc:docMk/>
            <pc:sldMk cId="2816148004" sldId="257"/>
            <ac:spMk id="26" creationId="{650D18FE-0824-4A46-B22C-A86B52E5780A}"/>
          </ac:spMkLst>
        </pc:spChg>
        <pc:picChg chg="add mod">
          <ac:chgData name="Priya  Bajaj" userId="S::bpriya@pisoftek.com::5681e9f8-b007-48ec-a0c9-7d780c450e8a" providerId="AD" clId="Web-{6358A3F5-0775-0721-8F5C-E0A6CC90C952}" dt="2024-12-17T06:35:36.407" v="335"/>
          <ac:picMkLst>
            <pc:docMk/>
            <pc:sldMk cId="2816148004" sldId="257"/>
            <ac:picMk id="4" creationId="{814CED1D-63BA-8124-54A4-CF3C451BF703}"/>
          </ac:picMkLst>
        </pc:picChg>
        <pc:picChg chg="add del">
          <ac:chgData name="Priya  Bajaj" userId="S::bpriya@pisoftek.com::5681e9f8-b007-48ec-a0c9-7d780c450e8a" providerId="AD" clId="Web-{6358A3F5-0775-0721-8F5C-E0A6CC90C952}" dt="2024-12-17T06:07:51.491" v="33"/>
          <ac:picMkLst>
            <pc:docMk/>
            <pc:sldMk cId="2816148004" sldId="257"/>
            <ac:picMk id="5" creationId="{FBAB5F8E-5AD1-D319-5B34-514A0CF7AD8A}"/>
          </ac:picMkLst>
        </pc:picChg>
      </pc:sldChg>
      <pc:sldChg chg="del">
        <pc:chgData name="Priya  Bajaj" userId="S::bpriya@pisoftek.com::5681e9f8-b007-48ec-a0c9-7d780c450e8a" providerId="AD" clId="Web-{6358A3F5-0775-0721-8F5C-E0A6CC90C952}" dt="2024-12-17T06:11:25.728" v="41"/>
        <pc:sldMkLst>
          <pc:docMk/>
          <pc:sldMk cId="1270923947" sldId="258"/>
        </pc:sldMkLst>
      </pc:sldChg>
      <pc:sldChg chg="del">
        <pc:chgData name="Priya  Bajaj" userId="S::bpriya@pisoftek.com::5681e9f8-b007-48ec-a0c9-7d780c450e8a" providerId="AD" clId="Web-{6358A3F5-0775-0721-8F5C-E0A6CC90C952}" dt="2024-12-17T06:11:27.806" v="42"/>
        <pc:sldMkLst>
          <pc:docMk/>
          <pc:sldMk cId="3878003137" sldId="259"/>
        </pc:sldMkLst>
      </pc:sldChg>
      <pc:sldChg chg="addSp delSp modSp add mod replId modClrScheme delDesignElem chgLayout">
        <pc:chgData name="Priya  Bajaj" userId="S::bpriya@pisoftek.com::5681e9f8-b007-48ec-a0c9-7d780c450e8a" providerId="AD" clId="Web-{6358A3F5-0775-0721-8F5C-E0A6CC90C952}" dt="2024-12-17T06:34:33.421" v="328" actId="1076"/>
        <pc:sldMkLst>
          <pc:docMk/>
          <pc:sldMk cId="2291253829" sldId="260"/>
        </pc:sldMkLst>
        <pc:spChg chg="mod ord">
          <ac:chgData name="Priya  Bajaj" userId="S::bpriya@pisoftek.com::5681e9f8-b007-48ec-a0c9-7d780c450e8a" providerId="AD" clId="Web-{6358A3F5-0775-0721-8F5C-E0A6CC90C952}" dt="2024-12-17T06:34:33.421" v="328" actId="1076"/>
          <ac:spMkLst>
            <pc:docMk/>
            <pc:sldMk cId="2291253829" sldId="260"/>
            <ac:spMk id="2" creationId="{EA813182-8CF9-9E48-486F-97D34B448B31}"/>
          </ac:spMkLst>
        </pc:spChg>
        <pc:spChg chg="mod ord">
          <ac:chgData name="Priya  Bajaj" userId="S::bpriya@pisoftek.com::5681e9f8-b007-48ec-a0c9-7d780c450e8a" providerId="AD" clId="Web-{6358A3F5-0775-0721-8F5C-E0A6CC90C952}" dt="2024-12-17T06:34:24.859" v="327" actId="20577"/>
          <ac:spMkLst>
            <pc:docMk/>
            <pc:sldMk cId="2291253829" sldId="260"/>
            <ac:spMk id="3" creationId="{508AF3B3-B33D-9649-8A57-39230C3DCC92}"/>
          </ac:spMkLst>
        </pc:spChg>
        <pc:spChg chg="del">
          <ac:chgData name="Priya  Bajaj" userId="S::bpriya@pisoftek.com::5681e9f8-b007-48ec-a0c9-7d780c450e8a" providerId="AD" clId="Web-{6358A3F5-0775-0721-8F5C-E0A6CC90C952}" dt="2024-12-17T06:19:28.360" v="141"/>
          <ac:spMkLst>
            <pc:docMk/>
            <pc:sldMk cId="2291253829" sldId="260"/>
            <ac:spMk id="17" creationId="{4F7EBAE4-9945-4473-9E34-B2C66EA0F03D}"/>
          </ac:spMkLst>
        </pc:spChg>
        <pc:spChg chg="del">
          <ac:chgData name="Priya  Bajaj" userId="S::bpriya@pisoftek.com::5681e9f8-b007-48ec-a0c9-7d780c450e8a" providerId="AD" clId="Web-{6358A3F5-0775-0721-8F5C-E0A6CC90C952}" dt="2024-12-17T06:19:28.360" v="141"/>
          <ac:spMkLst>
            <pc:docMk/>
            <pc:sldMk cId="2291253829" sldId="260"/>
            <ac:spMk id="19" creationId="{70BEB1E7-2F88-40BC-B73D-42E5B6F80BFC}"/>
          </ac:spMkLst>
        </pc:spChg>
        <pc:spChg chg="add del">
          <ac:chgData name="Priya  Bajaj" userId="S::bpriya@pisoftek.com::5681e9f8-b007-48ec-a0c9-7d780c450e8a" providerId="AD" clId="Web-{6358A3F5-0775-0721-8F5C-E0A6CC90C952}" dt="2024-12-17T06:20:20.470" v="145"/>
          <ac:spMkLst>
            <pc:docMk/>
            <pc:sldMk cId="2291253829" sldId="260"/>
            <ac:spMk id="24" creationId="{743AA782-23D1-4521-8CAD-47662984AA08}"/>
          </ac:spMkLst>
        </pc:spChg>
        <pc:spChg chg="add del">
          <ac:chgData name="Priya  Bajaj" userId="S::bpriya@pisoftek.com::5681e9f8-b007-48ec-a0c9-7d780c450e8a" providerId="AD" clId="Web-{6358A3F5-0775-0721-8F5C-E0A6CC90C952}" dt="2024-12-17T06:20:20.470" v="145"/>
          <ac:spMkLst>
            <pc:docMk/>
            <pc:sldMk cId="2291253829" sldId="260"/>
            <ac:spMk id="26" creationId="{650D18FE-0824-4A46-B22C-A86B52E5780A}"/>
          </ac:spMkLst>
        </pc:spChg>
        <pc:picChg chg="del">
          <ac:chgData name="Priya  Bajaj" userId="S::bpriya@pisoftek.com::5681e9f8-b007-48ec-a0c9-7d780c450e8a" providerId="AD" clId="Web-{6358A3F5-0775-0721-8F5C-E0A6CC90C952}" dt="2024-12-17T06:13:13.902" v="65"/>
          <ac:picMkLst>
            <pc:docMk/>
            <pc:sldMk cId="2291253829" sldId="260"/>
            <ac:picMk id="4" creationId="{814CED1D-63BA-8124-54A4-CF3C451BF703}"/>
          </ac:picMkLst>
        </pc:picChg>
        <pc:picChg chg="add mod modCrop">
          <ac:chgData name="Priya  Bajaj" userId="S::bpriya@pisoftek.com::5681e9f8-b007-48ec-a0c9-7d780c450e8a" providerId="AD" clId="Web-{6358A3F5-0775-0721-8F5C-E0A6CC90C952}" dt="2024-12-17T06:19:28.360" v="141"/>
          <ac:picMkLst>
            <pc:docMk/>
            <pc:sldMk cId="2291253829" sldId="260"/>
            <ac:picMk id="5" creationId="{1C63DDE7-D85C-A57E-98E7-F12214454344}"/>
          </ac:picMkLst>
        </pc:picChg>
      </pc:sldChg>
      <pc:sldChg chg="addSp delSp modSp new mod setBg modClrScheme delDesignElem chgLayout">
        <pc:chgData name="Priya  Bajaj" userId="S::bpriya@pisoftek.com::5681e9f8-b007-48ec-a0c9-7d780c450e8a" providerId="AD" clId="Web-{6358A3F5-0775-0721-8F5C-E0A6CC90C952}" dt="2024-12-17T06:33:57.561" v="317" actId="1076"/>
        <pc:sldMkLst>
          <pc:docMk/>
          <pc:sldMk cId="1354059630" sldId="261"/>
        </pc:sldMkLst>
        <pc:spChg chg="mod ord">
          <ac:chgData name="Priya  Bajaj" userId="S::bpriya@pisoftek.com::5681e9f8-b007-48ec-a0c9-7d780c450e8a" providerId="AD" clId="Web-{6358A3F5-0775-0721-8F5C-E0A6CC90C952}" dt="2024-12-17T06:33:54.093" v="316" actId="1076"/>
          <ac:spMkLst>
            <pc:docMk/>
            <pc:sldMk cId="1354059630" sldId="261"/>
            <ac:spMk id="2" creationId="{1F2F311D-3026-5E0D-5D82-A26A0E935E7E}"/>
          </ac:spMkLst>
        </pc:spChg>
        <pc:spChg chg="mod ord">
          <ac:chgData name="Priya  Bajaj" userId="S::bpriya@pisoftek.com::5681e9f8-b007-48ec-a0c9-7d780c450e8a" providerId="AD" clId="Web-{6358A3F5-0775-0721-8F5C-E0A6CC90C952}" dt="2024-12-17T06:33:57.561" v="317" actId="1076"/>
          <ac:spMkLst>
            <pc:docMk/>
            <pc:sldMk cId="1354059630" sldId="261"/>
            <ac:spMk id="3" creationId="{0C75DC64-0F2B-DC2B-51C1-13A347C448D6}"/>
          </ac:spMkLst>
        </pc:spChg>
        <pc:spChg chg="add del">
          <ac:chgData name="Priya  Bajaj" userId="S::bpriya@pisoftek.com::5681e9f8-b007-48ec-a0c9-7d780c450e8a" providerId="AD" clId="Web-{6358A3F5-0775-0721-8F5C-E0A6CC90C952}" dt="2024-12-17T06:19:20.532" v="140"/>
          <ac:spMkLst>
            <pc:docMk/>
            <pc:sldMk cId="1354059630" sldId="261"/>
            <ac:spMk id="9" creationId="{4F7EBAE4-9945-4473-9E34-B2C66EA0F03D}"/>
          </ac:spMkLst>
        </pc:spChg>
        <pc:spChg chg="add del">
          <ac:chgData name="Priya  Bajaj" userId="S::bpriya@pisoftek.com::5681e9f8-b007-48ec-a0c9-7d780c450e8a" providerId="AD" clId="Web-{6358A3F5-0775-0721-8F5C-E0A6CC90C952}" dt="2024-12-17T06:19:20.532" v="140"/>
          <ac:spMkLst>
            <pc:docMk/>
            <pc:sldMk cId="1354059630" sldId="261"/>
            <ac:spMk id="11" creationId="{70BEB1E7-2F88-40BC-B73D-42E5B6F80BFC}"/>
          </ac:spMkLst>
        </pc:spChg>
        <pc:spChg chg="add del">
          <ac:chgData name="Priya  Bajaj" userId="S::bpriya@pisoftek.com::5681e9f8-b007-48ec-a0c9-7d780c450e8a" providerId="AD" clId="Web-{6358A3F5-0775-0721-8F5C-E0A6CC90C952}" dt="2024-12-17T06:15:54.748" v="103"/>
          <ac:spMkLst>
            <pc:docMk/>
            <pc:sldMk cId="1354059630" sldId="261"/>
            <ac:spMk id="13" creationId="{A7B99495-F43F-4D80-A44F-2CB4764EB90B}"/>
          </ac:spMkLst>
        </pc:spChg>
        <pc:spChg chg="add del">
          <ac:chgData name="Priya  Bajaj" userId="S::bpriya@pisoftek.com::5681e9f8-b007-48ec-a0c9-7d780c450e8a" providerId="AD" clId="Web-{6358A3F5-0775-0721-8F5C-E0A6CC90C952}" dt="2024-12-17T06:19:17.813" v="137"/>
          <ac:spMkLst>
            <pc:docMk/>
            <pc:sldMk cId="1354059630" sldId="261"/>
            <ac:spMk id="16" creationId="{743AA782-23D1-4521-8CAD-47662984AA08}"/>
          </ac:spMkLst>
        </pc:spChg>
        <pc:spChg chg="add del">
          <ac:chgData name="Priya  Bajaj" userId="S::bpriya@pisoftek.com::5681e9f8-b007-48ec-a0c9-7d780c450e8a" providerId="AD" clId="Web-{6358A3F5-0775-0721-8F5C-E0A6CC90C952}" dt="2024-12-17T06:19:17.813" v="137"/>
          <ac:spMkLst>
            <pc:docMk/>
            <pc:sldMk cId="1354059630" sldId="261"/>
            <ac:spMk id="18" creationId="{71877DBC-BB60-40F0-AC93-2ACDBAAE60CE}"/>
          </ac:spMkLst>
        </pc:spChg>
        <pc:spChg chg="add del">
          <ac:chgData name="Priya  Bajaj" userId="S::bpriya@pisoftek.com::5681e9f8-b007-48ec-a0c9-7d780c450e8a" providerId="AD" clId="Web-{6358A3F5-0775-0721-8F5C-E0A6CC90C952}" dt="2024-12-17T06:19:20.532" v="139"/>
          <ac:spMkLst>
            <pc:docMk/>
            <pc:sldMk cId="1354059630" sldId="261"/>
            <ac:spMk id="20" creationId="{45D37F4E-DDB4-456B-97E0-9937730A039F}"/>
          </ac:spMkLst>
        </pc:spChg>
        <pc:spChg chg="add del">
          <ac:chgData name="Priya  Bajaj" userId="S::bpriya@pisoftek.com::5681e9f8-b007-48ec-a0c9-7d780c450e8a" providerId="AD" clId="Web-{6358A3F5-0775-0721-8F5C-E0A6CC90C952}" dt="2024-12-17T06:19:20.532" v="139"/>
          <ac:spMkLst>
            <pc:docMk/>
            <pc:sldMk cId="1354059630" sldId="261"/>
            <ac:spMk id="21" creationId="{B2DD41CD-8F47-4F56-AD12-4E2FF7696987}"/>
          </ac:spMkLst>
        </pc:spChg>
        <pc:spChg chg="add del">
          <ac:chgData name="Priya  Bajaj" userId="S::bpriya@pisoftek.com::5681e9f8-b007-48ec-a0c9-7d780c450e8a" providerId="AD" clId="Web-{6358A3F5-0775-0721-8F5C-E0A6CC90C952}" dt="2024-12-17T06:20:20.470" v="145"/>
          <ac:spMkLst>
            <pc:docMk/>
            <pc:sldMk cId="1354059630" sldId="261"/>
            <ac:spMk id="23" creationId="{743AA782-23D1-4521-8CAD-47662984AA08}"/>
          </ac:spMkLst>
        </pc:spChg>
        <pc:spChg chg="add del">
          <ac:chgData name="Priya  Bajaj" userId="S::bpriya@pisoftek.com::5681e9f8-b007-48ec-a0c9-7d780c450e8a" providerId="AD" clId="Web-{6358A3F5-0775-0721-8F5C-E0A6CC90C952}" dt="2024-12-17T06:20:20.470" v="145"/>
          <ac:spMkLst>
            <pc:docMk/>
            <pc:sldMk cId="1354059630" sldId="261"/>
            <ac:spMk id="24" creationId="{650D18FE-0824-4A46-B22C-A86B52E5780A}"/>
          </ac:spMkLst>
        </pc:spChg>
        <pc:picChg chg="add mod">
          <ac:chgData name="Priya  Bajaj" userId="S::bpriya@pisoftek.com::5681e9f8-b007-48ec-a0c9-7d780c450e8a" providerId="AD" clId="Web-{6358A3F5-0775-0721-8F5C-E0A6CC90C952}" dt="2024-12-17T06:19:20.532" v="140"/>
          <ac:picMkLst>
            <pc:docMk/>
            <pc:sldMk cId="1354059630" sldId="261"/>
            <ac:picMk id="4" creationId="{6934AF47-B459-F0FA-7A35-221A164AB9D1}"/>
          </ac:picMkLst>
        </pc:picChg>
      </pc:sldChg>
      <pc:sldChg chg="addSp delSp modSp new mod setBg modClrScheme delDesignElem chgLayout">
        <pc:chgData name="Priya  Bajaj" userId="S::bpriya@pisoftek.com::5681e9f8-b007-48ec-a0c9-7d780c450e8a" providerId="AD" clId="Web-{6358A3F5-0775-0721-8F5C-E0A6CC90C952}" dt="2024-12-17T06:33:36.530" v="312" actId="20577"/>
        <pc:sldMkLst>
          <pc:docMk/>
          <pc:sldMk cId="2895761270" sldId="262"/>
        </pc:sldMkLst>
        <pc:spChg chg="mod ord">
          <ac:chgData name="Priya  Bajaj" userId="S::bpriya@pisoftek.com::5681e9f8-b007-48ec-a0c9-7d780c450e8a" providerId="AD" clId="Web-{6358A3F5-0775-0721-8F5C-E0A6CC90C952}" dt="2024-12-17T06:33:17.358" v="310" actId="1076"/>
          <ac:spMkLst>
            <pc:docMk/>
            <pc:sldMk cId="2895761270" sldId="262"/>
            <ac:spMk id="2" creationId="{14678147-E350-4FEC-90DA-F3EFAE1B0E24}"/>
          </ac:spMkLst>
        </pc:spChg>
        <pc:spChg chg="mod ord">
          <ac:chgData name="Priya  Bajaj" userId="S::bpriya@pisoftek.com::5681e9f8-b007-48ec-a0c9-7d780c450e8a" providerId="AD" clId="Web-{6358A3F5-0775-0721-8F5C-E0A6CC90C952}" dt="2024-12-17T06:33:36.530" v="312" actId="20577"/>
          <ac:spMkLst>
            <pc:docMk/>
            <pc:sldMk cId="2895761270" sldId="262"/>
            <ac:spMk id="3" creationId="{39BC29D9-6059-2F61-B1AB-41539531D961}"/>
          </ac:spMkLst>
        </pc:spChg>
        <pc:spChg chg="add del">
          <ac:chgData name="Priya  Bajaj" userId="S::bpriya@pisoftek.com::5681e9f8-b007-48ec-a0c9-7d780c450e8a" providerId="AD" clId="Web-{6358A3F5-0775-0721-8F5C-E0A6CC90C952}" dt="2024-12-17T06:20:20.470" v="145"/>
          <ac:spMkLst>
            <pc:docMk/>
            <pc:sldMk cId="2895761270" sldId="262"/>
            <ac:spMk id="9" creationId="{743AA782-23D1-4521-8CAD-47662984AA08}"/>
          </ac:spMkLst>
        </pc:spChg>
        <pc:spChg chg="add del">
          <ac:chgData name="Priya  Bajaj" userId="S::bpriya@pisoftek.com::5681e9f8-b007-48ec-a0c9-7d780c450e8a" providerId="AD" clId="Web-{6358A3F5-0775-0721-8F5C-E0A6CC90C952}" dt="2024-12-17T06:20:20.470" v="145"/>
          <ac:spMkLst>
            <pc:docMk/>
            <pc:sldMk cId="2895761270" sldId="262"/>
            <ac:spMk id="11" creationId="{650D18FE-0824-4A46-B22C-A86B52E5780A}"/>
          </ac:spMkLst>
        </pc:spChg>
        <pc:picChg chg="add mod">
          <ac:chgData name="Priya  Bajaj" userId="S::bpriya@pisoftek.com::5681e9f8-b007-48ec-a0c9-7d780c450e8a" providerId="AD" clId="Web-{6358A3F5-0775-0721-8F5C-E0A6CC90C952}" dt="2024-12-17T06:18:44.250" v="135"/>
          <ac:picMkLst>
            <pc:docMk/>
            <pc:sldMk cId="2895761270" sldId="262"/>
            <ac:picMk id="4" creationId="{D8C8DBEE-D10B-05D9-DD1F-81FA217662CC}"/>
          </ac:picMkLst>
        </pc:picChg>
      </pc:sldChg>
      <pc:sldChg chg="addSp delSp modSp new mod setBg">
        <pc:chgData name="Priya  Bajaj" userId="S::bpriya@pisoftek.com::5681e9f8-b007-48ec-a0c9-7d780c450e8a" providerId="AD" clId="Web-{6358A3F5-0775-0721-8F5C-E0A6CC90C952}" dt="2024-12-17T06:31:15.356" v="281" actId="20577"/>
        <pc:sldMkLst>
          <pc:docMk/>
          <pc:sldMk cId="4160246306" sldId="263"/>
        </pc:sldMkLst>
        <pc:spChg chg="mod">
          <ac:chgData name="Priya  Bajaj" userId="S::bpriya@pisoftek.com::5681e9f8-b007-48ec-a0c9-7d780c450e8a" providerId="AD" clId="Web-{6358A3F5-0775-0721-8F5C-E0A6CC90C952}" dt="2024-12-17T06:28:18.462" v="239" actId="1076"/>
          <ac:spMkLst>
            <pc:docMk/>
            <pc:sldMk cId="4160246306" sldId="263"/>
            <ac:spMk id="2" creationId="{8DB1D9EA-B5A7-EFF6-C41E-38E96D2A3443}"/>
          </ac:spMkLst>
        </pc:spChg>
        <pc:spChg chg="mod">
          <ac:chgData name="Priya  Bajaj" userId="S::bpriya@pisoftek.com::5681e9f8-b007-48ec-a0c9-7d780c450e8a" providerId="AD" clId="Web-{6358A3F5-0775-0721-8F5C-E0A6CC90C952}" dt="2024-12-17T06:28:20.712" v="240" actId="1076"/>
          <ac:spMkLst>
            <pc:docMk/>
            <pc:sldMk cId="4160246306" sldId="263"/>
            <ac:spMk id="3" creationId="{A05C947F-447B-79BF-BCEA-6221445E1F7D}"/>
          </ac:spMkLst>
        </pc:spChg>
        <pc:spChg chg="mod">
          <ac:chgData name="Priya  Bajaj" userId="S::bpriya@pisoftek.com::5681e9f8-b007-48ec-a0c9-7d780c450e8a" providerId="AD" clId="Web-{6358A3F5-0775-0721-8F5C-E0A6CC90C952}" dt="2024-12-17T06:26:51.883" v="224"/>
          <ac:spMkLst>
            <pc:docMk/>
            <pc:sldMk cId="4160246306" sldId="263"/>
            <ac:spMk id="4" creationId="{53F0B97D-FD54-9195-3C4C-A5ADED214550}"/>
          </ac:spMkLst>
        </pc:spChg>
        <pc:spChg chg="mod">
          <ac:chgData name="Priya  Bajaj" userId="S::bpriya@pisoftek.com::5681e9f8-b007-48ec-a0c9-7d780c450e8a" providerId="AD" clId="Web-{6358A3F5-0775-0721-8F5C-E0A6CC90C952}" dt="2024-12-17T06:26:51.883" v="224"/>
          <ac:spMkLst>
            <pc:docMk/>
            <pc:sldMk cId="4160246306" sldId="263"/>
            <ac:spMk id="5" creationId="{D65F61CB-5B14-C9EA-4702-94EF9717E89E}"/>
          </ac:spMkLst>
        </pc:spChg>
        <pc:spChg chg="mod">
          <ac:chgData name="Priya  Bajaj" userId="S::bpriya@pisoftek.com::5681e9f8-b007-48ec-a0c9-7d780c450e8a" providerId="AD" clId="Web-{6358A3F5-0775-0721-8F5C-E0A6CC90C952}" dt="2024-12-17T06:26:51.883" v="224"/>
          <ac:spMkLst>
            <pc:docMk/>
            <pc:sldMk cId="4160246306" sldId="263"/>
            <ac:spMk id="6" creationId="{70767F9A-ED3D-61A9-806F-F63953ADB7FA}"/>
          </ac:spMkLst>
        </pc:spChg>
        <pc:spChg chg="add del">
          <ac:chgData name="Priya  Bajaj" userId="S::bpriya@pisoftek.com::5681e9f8-b007-48ec-a0c9-7d780c450e8a" providerId="AD" clId="Web-{6358A3F5-0775-0721-8F5C-E0A6CC90C952}" dt="2024-12-17T06:27:29.914" v="228"/>
          <ac:spMkLst>
            <pc:docMk/>
            <pc:sldMk cId="4160246306" sldId="263"/>
            <ac:spMk id="8" creationId="{4CF3E49B-80F1-3797-F3B7-3D0449CA7CA6}"/>
          </ac:spMkLst>
        </pc:spChg>
        <pc:spChg chg="add mod">
          <ac:chgData name="Priya  Bajaj" userId="S::bpriya@pisoftek.com::5681e9f8-b007-48ec-a0c9-7d780c450e8a" providerId="AD" clId="Web-{6358A3F5-0775-0721-8F5C-E0A6CC90C952}" dt="2024-12-17T06:31:15.356" v="281" actId="20577"/>
          <ac:spMkLst>
            <pc:docMk/>
            <pc:sldMk cId="4160246306" sldId="263"/>
            <ac:spMk id="9" creationId="{32076E99-905B-7AA5-DB0C-19C9D586F0F0}"/>
          </ac:spMkLst>
        </pc:spChg>
        <pc:spChg chg="add del">
          <ac:chgData name="Priya  Bajaj" userId="S::bpriya@pisoftek.com::5681e9f8-b007-48ec-a0c9-7d780c450e8a" providerId="AD" clId="Web-{6358A3F5-0775-0721-8F5C-E0A6CC90C952}" dt="2024-12-17T06:26:40.711" v="219"/>
          <ac:spMkLst>
            <pc:docMk/>
            <pc:sldMk cId="4160246306" sldId="263"/>
            <ac:spMk id="12" creationId="{B14C2221-2B8C-494D-9442-F812DF4E8794}"/>
          </ac:spMkLst>
        </pc:spChg>
        <pc:spChg chg="add del">
          <ac:chgData name="Priya  Bajaj" userId="S::bpriya@pisoftek.com::5681e9f8-b007-48ec-a0c9-7d780c450e8a" providerId="AD" clId="Web-{6358A3F5-0775-0721-8F5C-E0A6CC90C952}" dt="2024-12-17T06:26:45.617" v="221"/>
          <ac:spMkLst>
            <pc:docMk/>
            <pc:sldMk cId="4160246306" sldId="263"/>
            <ac:spMk id="14" creationId="{55F7ABCA-A68A-47DD-B732-76FF34C6FB7D}"/>
          </ac:spMkLst>
        </pc:spChg>
        <pc:spChg chg="add del">
          <ac:chgData name="Priya  Bajaj" userId="S::bpriya@pisoftek.com::5681e9f8-b007-48ec-a0c9-7d780c450e8a" providerId="AD" clId="Web-{6358A3F5-0775-0721-8F5C-E0A6CC90C952}" dt="2024-12-17T06:26:51.883" v="223"/>
          <ac:spMkLst>
            <pc:docMk/>
            <pc:sldMk cId="4160246306" sldId="263"/>
            <ac:spMk id="16" creationId="{E02239D2-A05D-4A1C-9F06-FBA7FC730E1B}"/>
          </ac:spMkLst>
        </pc:spChg>
        <pc:spChg chg="add">
          <ac:chgData name="Priya  Bajaj" userId="S::bpriya@pisoftek.com::5681e9f8-b007-48ec-a0c9-7d780c450e8a" providerId="AD" clId="Web-{6358A3F5-0775-0721-8F5C-E0A6CC90C952}" dt="2024-12-17T06:26:51.883" v="224"/>
          <ac:spMkLst>
            <pc:docMk/>
            <pc:sldMk cId="4160246306" sldId="263"/>
            <ac:spMk id="18" creationId="{6F4C891B-62D0-4250-AEB7-0F42BAD78D7D}"/>
          </ac:spMkLst>
        </pc:spChg>
        <pc:picChg chg="add mod ord">
          <ac:chgData name="Priya  Bajaj" userId="S::bpriya@pisoftek.com::5681e9f8-b007-48ec-a0c9-7d780c450e8a" providerId="AD" clId="Web-{6358A3F5-0775-0721-8F5C-E0A6CC90C952}" dt="2024-12-17T06:26:51.883" v="224"/>
          <ac:picMkLst>
            <pc:docMk/>
            <pc:sldMk cId="4160246306" sldId="263"/>
            <ac:picMk id="7" creationId="{956E676D-86E3-E86D-30E7-84EE1C2C7391}"/>
          </ac:picMkLst>
        </pc:picChg>
        <pc:picChg chg="add del mod">
          <ac:chgData name="Priya  Bajaj" userId="S::bpriya@pisoftek.com::5681e9f8-b007-48ec-a0c9-7d780c450e8a" providerId="AD" clId="Web-{6358A3F5-0775-0721-8F5C-E0A6CC90C952}" dt="2024-12-17T06:28:47.994" v="245"/>
          <ac:picMkLst>
            <pc:docMk/>
            <pc:sldMk cId="4160246306" sldId="263"/>
            <ac:picMk id="10" creationId="{AEB3A087-8C85-FD9D-1531-D5455E3C6C1B}"/>
          </ac:picMkLst>
        </pc:picChg>
        <pc:picChg chg="add mod">
          <ac:chgData name="Priya  Bajaj" userId="S::bpriya@pisoftek.com::5681e9f8-b007-48ec-a0c9-7d780c450e8a" providerId="AD" clId="Web-{6358A3F5-0775-0721-8F5C-E0A6CC90C952}" dt="2024-12-17T06:30:19.027" v="268" actId="14100"/>
          <ac:picMkLst>
            <pc:docMk/>
            <pc:sldMk cId="4160246306" sldId="263"/>
            <ac:picMk id="11" creationId="{D875A7D4-B46B-9D40-3758-EDDE0CD378FF}"/>
          </ac:picMkLst>
        </pc:picChg>
        <pc:picChg chg="add mod">
          <ac:chgData name="Priya  Bajaj" userId="S::bpriya@pisoftek.com::5681e9f8-b007-48ec-a0c9-7d780c450e8a" providerId="AD" clId="Web-{6358A3F5-0775-0721-8F5C-E0A6CC90C952}" dt="2024-12-17T06:30:22.339" v="270" actId="14100"/>
          <ac:picMkLst>
            <pc:docMk/>
            <pc:sldMk cId="4160246306" sldId="263"/>
            <ac:picMk id="13" creationId="{B4905A56-86D0-193D-E66D-C7964B2DFEC6}"/>
          </ac:picMkLst>
        </pc:picChg>
        <pc:picChg chg="add mod">
          <ac:chgData name="Priya  Bajaj" userId="S::bpriya@pisoftek.com::5681e9f8-b007-48ec-a0c9-7d780c450e8a" providerId="AD" clId="Web-{6358A3F5-0775-0721-8F5C-E0A6CC90C952}" dt="2024-12-17T06:30:37.996" v="278" actId="14100"/>
          <ac:picMkLst>
            <pc:docMk/>
            <pc:sldMk cId="4160246306" sldId="263"/>
            <ac:picMk id="15" creationId="{5DEC1DFD-182C-A9D4-0271-316EBB1115C5}"/>
          </ac:picMkLst>
        </pc:picChg>
        <pc:picChg chg="add mod">
          <ac:chgData name="Priya  Bajaj" userId="S::bpriya@pisoftek.com::5681e9f8-b007-48ec-a0c9-7d780c450e8a" providerId="AD" clId="Web-{6358A3F5-0775-0721-8F5C-E0A6CC90C952}" dt="2024-12-17T06:30:35.277" v="277" actId="1076"/>
          <ac:picMkLst>
            <pc:docMk/>
            <pc:sldMk cId="4160246306" sldId="263"/>
            <ac:picMk id="17" creationId="{FF2B2322-3AED-E2BE-B6B9-50C12A6D2EBE}"/>
          </ac:picMkLst>
        </pc:picChg>
      </pc:sldChg>
      <pc:sldMasterChg chg="del delSldLayout">
        <pc:chgData name="Priya  Bajaj" userId="S::bpriya@pisoftek.com::5681e9f8-b007-48ec-a0c9-7d780c450e8a" providerId="AD" clId="Web-{6358A3F5-0775-0721-8F5C-E0A6CC90C952}" dt="2024-12-17T06:20:20.470" v="145"/>
        <pc:sldMasterMkLst>
          <pc:docMk/>
          <pc:sldMasterMk cId="1740208231" sldId="2147483672"/>
        </pc:sldMasterMkLst>
        <pc:sldLayoutChg chg="del">
          <pc:chgData name="Priya  Bajaj" userId="S::bpriya@pisoftek.com::5681e9f8-b007-48ec-a0c9-7d780c450e8a" providerId="AD" clId="Web-{6358A3F5-0775-0721-8F5C-E0A6CC90C952}" dt="2024-12-17T06:20:20.470" v="145"/>
          <pc:sldLayoutMkLst>
            <pc:docMk/>
            <pc:sldMasterMk cId="1740208231" sldId="2147483672"/>
            <pc:sldLayoutMk cId="2492010370" sldId="2147483673"/>
          </pc:sldLayoutMkLst>
        </pc:sldLayoutChg>
        <pc:sldLayoutChg chg="del">
          <pc:chgData name="Priya  Bajaj" userId="S::bpriya@pisoftek.com::5681e9f8-b007-48ec-a0c9-7d780c450e8a" providerId="AD" clId="Web-{6358A3F5-0775-0721-8F5C-E0A6CC90C952}" dt="2024-12-17T06:20:20.470" v="145"/>
          <pc:sldLayoutMkLst>
            <pc:docMk/>
            <pc:sldMasterMk cId="1740208231" sldId="2147483672"/>
            <pc:sldLayoutMk cId="3841938755" sldId="2147483674"/>
          </pc:sldLayoutMkLst>
        </pc:sldLayoutChg>
        <pc:sldLayoutChg chg="del">
          <pc:chgData name="Priya  Bajaj" userId="S::bpriya@pisoftek.com::5681e9f8-b007-48ec-a0c9-7d780c450e8a" providerId="AD" clId="Web-{6358A3F5-0775-0721-8F5C-E0A6CC90C952}" dt="2024-12-17T06:20:20.470" v="145"/>
          <pc:sldLayoutMkLst>
            <pc:docMk/>
            <pc:sldMasterMk cId="1740208231" sldId="2147483672"/>
            <pc:sldLayoutMk cId="1238867663" sldId="2147483675"/>
          </pc:sldLayoutMkLst>
        </pc:sldLayoutChg>
        <pc:sldLayoutChg chg="del">
          <pc:chgData name="Priya  Bajaj" userId="S::bpriya@pisoftek.com::5681e9f8-b007-48ec-a0c9-7d780c450e8a" providerId="AD" clId="Web-{6358A3F5-0775-0721-8F5C-E0A6CC90C952}" dt="2024-12-17T06:20:20.470" v="145"/>
          <pc:sldLayoutMkLst>
            <pc:docMk/>
            <pc:sldMasterMk cId="1740208231" sldId="2147483672"/>
            <pc:sldLayoutMk cId="4069854853" sldId="2147483676"/>
          </pc:sldLayoutMkLst>
        </pc:sldLayoutChg>
        <pc:sldLayoutChg chg="del">
          <pc:chgData name="Priya  Bajaj" userId="S::bpriya@pisoftek.com::5681e9f8-b007-48ec-a0c9-7d780c450e8a" providerId="AD" clId="Web-{6358A3F5-0775-0721-8F5C-E0A6CC90C952}" dt="2024-12-17T06:20:20.470" v="145"/>
          <pc:sldLayoutMkLst>
            <pc:docMk/>
            <pc:sldMasterMk cId="1740208231" sldId="2147483672"/>
            <pc:sldLayoutMk cId="653635066" sldId="2147483677"/>
          </pc:sldLayoutMkLst>
        </pc:sldLayoutChg>
        <pc:sldLayoutChg chg="del">
          <pc:chgData name="Priya  Bajaj" userId="S::bpriya@pisoftek.com::5681e9f8-b007-48ec-a0c9-7d780c450e8a" providerId="AD" clId="Web-{6358A3F5-0775-0721-8F5C-E0A6CC90C952}" dt="2024-12-17T06:20:20.470" v="145"/>
          <pc:sldLayoutMkLst>
            <pc:docMk/>
            <pc:sldMasterMk cId="1740208231" sldId="2147483672"/>
            <pc:sldLayoutMk cId="2289450994" sldId="2147483678"/>
          </pc:sldLayoutMkLst>
        </pc:sldLayoutChg>
        <pc:sldLayoutChg chg="del">
          <pc:chgData name="Priya  Bajaj" userId="S::bpriya@pisoftek.com::5681e9f8-b007-48ec-a0c9-7d780c450e8a" providerId="AD" clId="Web-{6358A3F5-0775-0721-8F5C-E0A6CC90C952}" dt="2024-12-17T06:20:20.470" v="145"/>
          <pc:sldLayoutMkLst>
            <pc:docMk/>
            <pc:sldMasterMk cId="1740208231" sldId="2147483672"/>
            <pc:sldLayoutMk cId="825284309" sldId="2147483679"/>
          </pc:sldLayoutMkLst>
        </pc:sldLayoutChg>
        <pc:sldLayoutChg chg="del">
          <pc:chgData name="Priya  Bajaj" userId="S::bpriya@pisoftek.com::5681e9f8-b007-48ec-a0c9-7d780c450e8a" providerId="AD" clId="Web-{6358A3F5-0775-0721-8F5C-E0A6CC90C952}" dt="2024-12-17T06:20:20.470" v="145"/>
          <pc:sldLayoutMkLst>
            <pc:docMk/>
            <pc:sldMasterMk cId="1740208231" sldId="2147483672"/>
            <pc:sldLayoutMk cId="519230966" sldId="2147483680"/>
          </pc:sldLayoutMkLst>
        </pc:sldLayoutChg>
        <pc:sldLayoutChg chg="del">
          <pc:chgData name="Priya  Bajaj" userId="S::bpriya@pisoftek.com::5681e9f8-b007-48ec-a0c9-7d780c450e8a" providerId="AD" clId="Web-{6358A3F5-0775-0721-8F5C-E0A6CC90C952}" dt="2024-12-17T06:20:20.470" v="145"/>
          <pc:sldLayoutMkLst>
            <pc:docMk/>
            <pc:sldMasterMk cId="1740208231" sldId="2147483672"/>
            <pc:sldLayoutMk cId="1970751160" sldId="2147483681"/>
          </pc:sldLayoutMkLst>
        </pc:sldLayoutChg>
        <pc:sldLayoutChg chg="del">
          <pc:chgData name="Priya  Bajaj" userId="S::bpriya@pisoftek.com::5681e9f8-b007-48ec-a0c9-7d780c450e8a" providerId="AD" clId="Web-{6358A3F5-0775-0721-8F5C-E0A6CC90C952}" dt="2024-12-17T06:20:20.470" v="145"/>
          <pc:sldLayoutMkLst>
            <pc:docMk/>
            <pc:sldMasterMk cId="1740208231" sldId="2147483672"/>
            <pc:sldLayoutMk cId="2471583732" sldId="2147483682"/>
          </pc:sldLayoutMkLst>
        </pc:sldLayoutChg>
        <pc:sldLayoutChg chg="del">
          <pc:chgData name="Priya  Bajaj" userId="S::bpriya@pisoftek.com::5681e9f8-b007-48ec-a0c9-7d780c450e8a" providerId="AD" clId="Web-{6358A3F5-0775-0721-8F5C-E0A6CC90C952}" dt="2024-12-17T06:20:20.470" v="145"/>
          <pc:sldLayoutMkLst>
            <pc:docMk/>
            <pc:sldMasterMk cId="1740208231" sldId="2147483672"/>
            <pc:sldLayoutMk cId="2174959149" sldId="2147483683"/>
          </pc:sldLayoutMkLst>
        </pc:sldLayoutChg>
      </pc:sldMasterChg>
      <pc:sldMasterChg chg="add del addSldLayout delSldLayout modSldLayout">
        <pc:chgData name="Priya  Bajaj" userId="S::bpriya@pisoftek.com::5681e9f8-b007-48ec-a0c9-7d780c450e8a" providerId="AD" clId="Web-{6358A3F5-0775-0721-8F5C-E0A6CC90C952}" dt="2024-12-17T06:20:34.252" v="148"/>
        <pc:sldMasterMkLst>
          <pc:docMk/>
          <pc:sldMasterMk cId="899833929" sldId="2147483684"/>
        </pc:sldMasterMkLst>
        <pc:sldLayoutChg chg="add del mod replId">
          <pc:chgData name="Priya  Bajaj" userId="S::bpriya@pisoftek.com::5681e9f8-b007-48ec-a0c9-7d780c450e8a" providerId="AD" clId="Web-{6358A3F5-0775-0721-8F5C-E0A6CC90C952}" dt="2024-12-17T06:20:34.252" v="148"/>
          <pc:sldLayoutMkLst>
            <pc:docMk/>
            <pc:sldMasterMk cId="899833929" sldId="2147483684"/>
            <pc:sldLayoutMk cId="3477837678" sldId="2147483685"/>
          </pc:sldLayoutMkLst>
        </pc:sldLayoutChg>
        <pc:sldLayoutChg chg="add del mod replId">
          <pc:chgData name="Priya  Bajaj" userId="S::bpriya@pisoftek.com::5681e9f8-b007-48ec-a0c9-7d780c450e8a" providerId="AD" clId="Web-{6358A3F5-0775-0721-8F5C-E0A6CC90C952}" dt="2024-12-17T06:20:34.252" v="148"/>
          <pc:sldLayoutMkLst>
            <pc:docMk/>
            <pc:sldMasterMk cId="899833929" sldId="2147483684"/>
            <pc:sldLayoutMk cId="3586896628" sldId="2147483686"/>
          </pc:sldLayoutMkLst>
        </pc:sldLayoutChg>
        <pc:sldLayoutChg chg="add del mod replId">
          <pc:chgData name="Priya  Bajaj" userId="S::bpriya@pisoftek.com::5681e9f8-b007-48ec-a0c9-7d780c450e8a" providerId="AD" clId="Web-{6358A3F5-0775-0721-8F5C-E0A6CC90C952}" dt="2024-12-17T06:20:34.252" v="148"/>
          <pc:sldLayoutMkLst>
            <pc:docMk/>
            <pc:sldMasterMk cId="899833929" sldId="2147483684"/>
            <pc:sldLayoutMk cId="3091327091" sldId="2147483687"/>
          </pc:sldLayoutMkLst>
        </pc:sldLayoutChg>
        <pc:sldLayoutChg chg="add del mod replId">
          <pc:chgData name="Priya  Bajaj" userId="S::bpriya@pisoftek.com::5681e9f8-b007-48ec-a0c9-7d780c450e8a" providerId="AD" clId="Web-{6358A3F5-0775-0721-8F5C-E0A6CC90C952}" dt="2024-12-17T06:20:34.252" v="148"/>
          <pc:sldLayoutMkLst>
            <pc:docMk/>
            <pc:sldMasterMk cId="899833929" sldId="2147483684"/>
            <pc:sldLayoutMk cId="1134909129" sldId="2147483688"/>
          </pc:sldLayoutMkLst>
        </pc:sldLayoutChg>
        <pc:sldLayoutChg chg="add del mod replId">
          <pc:chgData name="Priya  Bajaj" userId="S::bpriya@pisoftek.com::5681e9f8-b007-48ec-a0c9-7d780c450e8a" providerId="AD" clId="Web-{6358A3F5-0775-0721-8F5C-E0A6CC90C952}" dt="2024-12-17T06:20:34.252" v="148"/>
          <pc:sldLayoutMkLst>
            <pc:docMk/>
            <pc:sldMasterMk cId="899833929" sldId="2147483684"/>
            <pc:sldLayoutMk cId="2706334944" sldId="2147483689"/>
          </pc:sldLayoutMkLst>
        </pc:sldLayoutChg>
        <pc:sldLayoutChg chg="add del mod replId">
          <pc:chgData name="Priya  Bajaj" userId="S::bpriya@pisoftek.com::5681e9f8-b007-48ec-a0c9-7d780c450e8a" providerId="AD" clId="Web-{6358A3F5-0775-0721-8F5C-E0A6CC90C952}" dt="2024-12-17T06:20:34.252" v="148"/>
          <pc:sldLayoutMkLst>
            <pc:docMk/>
            <pc:sldMasterMk cId="899833929" sldId="2147483684"/>
            <pc:sldLayoutMk cId="2062454254" sldId="2147483690"/>
          </pc:sldLayoutMkLst>
        </pc:sldLayoutChg>
        <pc:sldLayoutChg chg="add del mod replId">
          <pc:chgData name="Priya  Bajaj" userId="S::bpriya@pisoftek.com::5681e9f8-b007-48ec-a0c9-7d780c450e8a" providerId="AD" clId="Web-{6358A3F5-0775-0721-8F5C-E0A6CC90C952}" dt="2024-12-17T06:20:34.252" v="148"/>
          <pc:sldLayoutMkLst>
            <pc:docMk/>
            <pc:sldMasterMk cId="899833929" sldId="2147483684"/>
            <pc:sldLayoutMk cId="2196523076" sldId="2147483691"/>
          </pc:sldLayoutMkLst>
        </pc:sldLayoutChg>
        <pc:sldLayoutChg chg="add del mod replId">
          <pc:chgData name="Priya  Bajaj" userId="S::bpriya@pisoftek.com::5681e9f8-b007-48ec-a0c9-7d780c450e8a" providerId="AD" clId="Web-{6358A3F5-0775-0721-8F5C-E0A6CC90C952}" dt="2024-12-17T06:20:34.252" v="148"/>
          <pc:sldLayoutMkLst>
            <pc:docMk/>
            <pc:sldMasterMk cId="899833929" sldId="2147483684"/>
            <pc:sldLayoutMk cId="1085866486" sldId="2147483692"/>
          </pc:sldLayoutMkLst>
        </pc:sldLayoutChg>
        <pc:sldLayoutChg chg="add del mod replId">
          <pc:chgData name="Priya  Bajaj" userId="S::bpriya@pisoftek.com::5681e9f8-b007-48ec-a0c9-7d780c450e8a" providerId="AD" clId="Web-{6358A3F5-0775-0721-8F5C-E0A6CC90C952}" dt="2024-12-17T06:20:34.252" v="148"/>
          <pc:sldLayoutMkLst>
            <pc:docMk/>
            <pc:sldMasterMk cId="899833929" sldId="2147483684"/>
            <pc:sldLayoutMk cId="1741544548" sldId="2147483693"/>
          </pc:sldLayoutMkLst>
        </pc:sldLayoutChg>
        <pc:sldLayoutChg chg="add del mod replId">
          <pc:chgData name="Priya  Bajaj" userId="S::bpriya@pisoftek.com::5681e9f8-b007-48ec-a0c9-7d780c450e8a" providerId="AD" clId="Web-{6358A3F5-0775-0721-8F5C-E0A6CC90C952}" dt="2024-12-17T06:20:34.252" v="148"/>
          <pc:sldLayoutMkLst>
            <pc:docMk/>
            <pc:sldMasterMk cId="899833929" sldId="2147483684"/>
            <pc:sldLayoutMk cId="1393403337" sldId="2147483694"/>
          </pc:sldLayoutMkLst>
        </pc:sldLayoutChg>
        <pc:sldLayoutChg chg="add del mod replId">
          <pc:chgData name="Priya  Bajaj" userId="S::bpriya@pisoftek.com::5681e9f8-b007-48ec-a0c9-7d780c450e8a" providerId="AD" clId="Web-{6358A3F5-0775-0721-8F5C-E0A6CC90C952}" dt="2024-12-17T06:20:34.252" v="148"/>
          <pc:sldLayoutMkLst>
            <pc:docMk/>
            <pc:sldMasterMk cId="899833929" sldId="2147483684"/>
            <pc:sldLayoutMk cId="59160441" sldId="2147483695"/>
          </pc:sldLayoutMkLst>
        </pc:sldLayoutChg>
      </pc:sldMasterChg>
      <pc:sldMasterChg chg="add del addSldLayout delSldLayout modSldLayout">
        <pc:chgData name="Priya  Bajaj" userId="S::bpriya@pisoftek.com::5681e9f8-b007-48ec-a0c9-7d780c450e8a" providerId="AD" clId="Web-{6358A3F5-0775-0721-8F5C-E0A6CC90C952}" dt="2024-12-17T06:20:57.987" v="152"/>
        <pc:sldMasterMkLst>
          <pc:docMk/>
          <pc:sldMasterMk cId="1652921573" sldId="2147483696"/>
        </pc:sldMasterMkLst>
        <pc:sldLayoutChg chg="add del mod replId">
          <pc:chgData name="Priya  Bajaj" userId="S::bpriya@pisoftek.com::5681e9f8-b007-48ec-a0c9-7d780c450e8a" providerId="AD" clId="Web-{6358A3F5-0775-0721-8F5C-E0A6CC90C952}" dt="2024-12-17T06:20:57.987" v="152"/>
          <pc:sldLayoutMkLst>
            <pc:docMk/>
            <pc:sldMasterMk cId="1652921573" sldId="2147483696"/>
            <pc:sldLayoutMk cId="3386756642" sldId="2147483697"/>
          </pc:sldLayoutMkLst>
        </pc:sldLayoutChg>
        <pc:sldLayoutChg chg="add del mod replId">
          <pc:chgData name="Priya  Bajaj" userId="S::bpriya@pisoftek.com::5681e9f8-b007-48ec-a0c9-7d780c450e8a" providerId="AD" clId="Web-{6358A3F5-0775-0721-8F5C-E0A6CC90C952}" dt="2024-12-17T06:20:57.987" v="152"/>
          <pc:sldLayoutMkLst>
            <pc:docMk/>
            <pc:sldMasterMk cId="1652921573" sldId="2147483696"/>
            <pc:sldLayoutMk cId="2694341393" sldId="2147483698"/>
          </pc:sldLayoutMkLst>
        </pc:sldLayoutChg>
        <pc:sldLayoutChg chg="add del mod replId">
          <pc:chgData name="Priya  Bajaj" userId="S::bpriya@pisoftek.com::5681e9f8-b007-48ec-a0c9-7d780c450e8a" providerId="AD" clId="Web-{6358A3F5-0775-0721-8F5C-E0A6CC90C952}" dt="2024-12-17T06:20:57.987" v="152"/>
          <pc:sldLayoutMkLst>
            <pc:docMk/>
            <pc:sldMasterMk cId="1652921573" sldId="2147483696"/>
            <pc:sldLayoutMk cId="1156200923" sldId="2147483699"/>
          </pc:sldLayoutMkLst>
        </pc:sldLayoutChg>
        <pc:sldLayoutChg chg="add del mod replId">
          <pc:chgData name="Priya  Bajaj" userId="S::bpriya@pisoftek.com::5681e9f8-b007-48ec-a0c9-7d780c450e8a" providerId="AD" clId="Web-{6358A3F5-0775-0721-8F5C-E0A6CC90C952}" dt="2024-12-17T06:20:57.987" v="152"/>
          <pc:sldLayoutMkLst>
            <pc:docMk/>
            <pc:sldMasterMk cId="1652921573" sldId="2147483696"/>
            <pc:sldLayoutMk cId="3718524246" sldId="2147483700"/>
          </pc:sldLayoutMkLst>
        </pc:sldLayoutChg>
        <pc:sldLayoutChg chg="add del mod replId">
          <pc:chgData name="Priya  Bajaj" userId="S::bpriya@pisoftek.com::5681e9f8-b007-48ec-a0c9-7d780c450e8a" providerId="AD" clId="Web-{6358A3F5-0775-0721-8F5C-E0A6CC90C952}" dt="2024-12-17T06:20:57.987" v="152"/>
          <pc:sldLayoutMkLst>
            <pc:docMk/>
            <pc:sldMasterMk cId="1652921573" sldId="2147483696"/>
            <pc:sldLayoutMk cId="1634997666" sldId="2147483701"/>
          </pc:sldLayoutMkLst>
        </pc:sldLayoutChg>
        <pc:sldLayoutChg chg="add del mod replId">
          <pc:chgData name="Priya  Bajaj" userId="S::bpriya@pisoftek.com::5681e9f8-b007-48ec-a0c9-7d780c450e8a" providerId="AD" clId="Web-{6358A3F5-0775-0721-8F5C-E0A6CC90C952}" dt="2024-12-17T06:20:57.987" v="152"/>
          <pc:sldLayoutMkLst>
            <pc:docMk/>
            <pc:sldMasterMk cId="1652921573" sldId="2147483696"/>
            <pc:sldLayoutMk cId="3362477251" sldId="2147483702"/>
          </pc:sldLayoutMkLst>
        </pc:sldLayoutChg>
        <pc:sldLayoutChg chg="add del mod replId">
          <pc:chgData name="Priya  Bajaj" userId="S::bpriya@pisoftek.com::5681e9f8-b007-48ec-a0c9-7d780c450e8a" providerId="AD" clId="Web-{6358A3F5-0775-0721-8F5C-E0A6CC90C952}" dt="2024-12-17T06:20:57.987" v="152"/>
          <pc:sldLayoutMkLst>
            <pc:docMk/>
            <pc:sldMasterMk cId="1652921573" sldId="2147483696"/>
            <pc:sldLayoutMk cId="1546680181" sldId="2147483703"/>
          </pc:sldLayoutMkLst>
        </pc:sldLayoutChg>
        <pc:sldLayoutChg chg="add del mod replId">
          <pc:chgData name="Priya  Bajaj" userId="S::bpriya@pisoftek.com::5681e9f8-b007-48ec-a0c9-7d780c450e8a" providerId="AD" clId="Web-{6358A3F5-0775-0721-8F5C-E0A6CC90C952}" dt="2024-12-17T06:20:57.987" v="152"/>
          <pc:sldLayoutMkLst>
            <pc:docMk/>
            <pc:sldMasterMk cId="1652921573" sldId="2147483696"/>
            <pc:sldLayoutMk cId="2129054775" sldId="2147483704"/>
          </pc:sldLayoutMkLst>
        </pc:sldLayoutChg>
        <pc:sldLayoutChg chg="add del mod replId">
          <pc:chgData name="Priya  Bajaj" userId="S::bpriya@pisoftek.com::5681e9f8-b007-48ec-a0c9-7d780c450e8a" providerId="AD" clId="Web-{6358A3F5-0775-0721-8F5C-E0A6CC90C952}" dt="2024-12-17T06:20:57.987" v="152"/>
          <pc:sldLayoutMkLst>
            <pc:docMk/>
            <pc:sldMasterMk cId="1652921573" sldId="2147483696"/>
            <pc:sldLayoutMk cId="3181201743" sldId="2147483705"/>
          </pc:sldLayoutMkLst>
        </pc:sldLayoutChg>
        <pc:sldLayoutChg chg="add del mod replId">
          <pc:chgData name="Priya  Bajaj" userId="S::bpriya@pisoftek.com::5681e9f8-b007-48ec-a0c9-7d780c450e8a" providerId="AD" clId="Web-{6358A3F5-0775-0721-8F5C-E0A6CC90C952}" dt="2024-12-17T06:20:57.987" v="152"/>
          <pc:sldLayoutMkLst>
            <pc:docMk/>
            <pc:sldMasterMk cId="1652921573" sldId="2147483696"/>
            <pc:sldLayoutMk cId="2272139361" sldId="2147483706"/>
          </pc:sldLayoutMkLst>
        </pc:sldLayoutChg>
        <pc:sldLayoutChg chg="add del mod replId">
          <pc:chgData name="Priya  Bajaj" userId="S::bpriya@pisoftek.com::5681e9f8-b007-48ec-a0c9-7d780c450e8a" providerId="AD" clId="Web-{6358A3F5-0775-0721-8F5C-E0A6CC90C952}" dt="2024-12-17T06:20:57.987" v="152"/>
          <pc:sldLayoutMkLst>
            <pc:docMk/>
            <pc:sldMasterMk cId="1652921573" sldId="2147483696"/>
            <pc:sldLayoutMk cId="2221796636" sldId="2147483707"/>
          </pc:sldLayoutMkLst>
        </pc:sldLayoutChg>
      </pc:sldMasterChg>
      <pc:sldMasterChg chg="add addSldLayout modSldLayout">
        <pc:chgData name="Priya  Bajaj" userId="S::bpriya@pisoftek.com::5681e9f8-b007-48ec-a0c9-7d780c450e8a" providerId="AD" clId="Web-{6358A3F5-0775-0721-8F5C-E0A6CC90C952}" dt="2024-12-17T06:20:57.987" v="152"/>
        <pc:sldMasterMkLst>
          <pc:docMk/>
          <pc:sldMasterMk cId="3853833933" sldId="2147483708"/>
        </pc:sldMasterMkLst>
        <pc:sldLayoutChg chg="add mod replId">
          <pc:chgData name="Priya  Bajaj" userId="S::bpriya@pisoftek.com::5681e9f8-b007-48ec-a0c9-7d780c450e8a" providerId="AD" clId="Web-{6358A3F5-0775-0721-8F5C-E0A6CC90C952}" dt="2024-12-17T06:20:57.987" v="152"/>
          <pc:sldLayoutMkLst>
            <pc:docMk/>
            <pc:sldMasterMk cId="3853833933" sldId="2147483708"/>
            <pc:sldLayoutMk cId="1877212150" sldId="2147483709"/>
          </pc:sldLayoutMkLst>
        </pc:sldLayoutChg>
        <pc:sldLayoutChg chg="add mod replId">
          <pc:chgData name="Priya  Bajaj" userId="S::bpriya@pisoftek.com::5681e9f8-b007-48ec-a0c9-7d780c450e8a" providerId="AD" clId="Web-{6358A3F5-0775-0721-8F5C-E0A6CC90C952}" dt="2024-12-17T06:20:57.987" v="152"/>
          <pc:sldLayoutMkLst>
            <pc:docMk/>
            <pc:sldMasterMk cId="3853833933" sldId="2147483708"/>
            <pc:sldLayoutMk cId="378471123" sldId="2147483710"/>
          </pc:sldLayoutMkLst>
        </pc:sldLayoutChg>
        <pc:sldLayoutChg chg="add mod replId">
          <pc:chgData name="Priya  Bajaj" userId="S::bpriya@pisoftek.com::5681e9f8-b007-48ec-a0c9-7d780c450e8a" providerId="AD" clId="Web-{6358A3F5-0775-0721-8F5C-E0A6CC90C952}" dt="2024-12-17T06:20:57.987" v="152"/>
          <pc:sldLayoutMkLst>
            <pc:docMk/>
            <pc:sldMasterMk cId="3853833933" sldId="2147483708"/>
            <pc:sldLayoutMk cId="1626999086" sldId="2147483711"/>
          </pc:sldLayoutMkLst>
        </pc:sldLayoutChg>
        <pc:sldLayoutChg chg="add mod replId">
          <pc:chgData name="Priya  Bajaj" userId="S::bpriya@pisoftek.com::5681e9f8-b007-48ec-a0c9-7d780c450e8a" providerId="AD" clId="Web-{6358A3F5-0775-0721-8F5C-E0A6CC90C952}" dt="2024-12-17T06:20:57.987" v="152"/>
          <pc:sldLayoutMkLst>
            <pc:docMk/>
            <pc:sldMasterMk cId="3853833933" sldId="2147483708"/>
            <pc:sldLayoutMk cId="2697385232" sldId="2147483712"/>
          </pc:sldLayoutMkLst>
        </pc:sldLayoutChg>
        <pc:sldLayoutChg chg="add mod replId">
          <pc:chgData name="Priya  Bajaj" userId="S::bpriya@pisoftek.com::5681e9f8-b007-48ec-a0c9-7d780c450e8a" providerId="AD" clId="Web-{6358A3F5-0775-0721-8F5C-E0A6CC90C952}" dt="2024-12-17T06:20:57.987" v="152"/>
          <pc:sldLayoutMkLst>
            <pc:docMk/>
            <pc:sldMasterMk cId="3853833933" sldId="2147483708"/>
            <pc:sldLayoutMk cId="1015285310" sldId="2147483713"/>
          </pc:sldLayoutMkLst>
        </pc:sldLayoutChg>
        <pc:sldLayoutChg chg="add mod replId">
          <pc:chgData name="Priya  Bajaj" userId="S::bpriya@pisoftek.com::5681e9f8-b007-48ec-a0c9-7d780c450e8a" providerId="AD" clId="Web-{6358A3F5-0775-0721-8F5C-E0A6CC90C952}" dt="2024-12-17T06:20:57.987" v="152"/>
          <pc:sldLayoutMkLst>
            <pc:docMk/>
            <pc:sldMasterMk cId="3853833933" sldId="2147483708"/>
            <pc:sldLayoutMk cId="4082414912" sldId="2147483714"/>
          </pc:sldLayoutMkLst>
        </pc:sldLayoutChg>
        <pc:sldLayoutChg chg="add mod replId">
          <pc:chgData name="Priya  Bajaj" userId="S::bpriya@pisoftek.com::5681e9f8-b007-48ec-a0c9-7d780c450e8a" providerId="AD" clId="Web-{6358A3F5-0775-0721-8F5C-E0A6CC90C952}" dt="2024-12-17T06:20:57.987" v="152"/>
          <pc:sldLayoutMkLst>
            <pc:docMk/>
            <pc:sldMasterMk cId="3853833933" sldId="2147483708"/>
            <pc:sldLayoutMk cId="3473105909" sldId="2147483715"/>
          </pc:sldLayoutMkLst>
        </pc:sldLayoutChg>
        <pc:sldLayoutChg chg="add mod replId">
          <pc:chgData name="Priya  Bajaj" userId="S::bpriya@pisoftek.com::5681e9f8-b007-48ec-a0c9-7d780c450e8a" providerId="AD" clId="Web-{6358A3F5-0775-0721-8F5C-E0A6CC90C952}" dt="2024-12-17T06:20:57.987" v="152"/>
          <pc:sldLayoutMkLst>
            <pc:docMk/>
            <pc:sldMasterMk cId="3853833933" sldId="2147483708"/>
            <pc:sldLayoutMk cId="1989683995" sldId="2147483716"/>
          </pc:sldLayoutMkLst>
        </pc:sldLayoutChg>
        <pc:sldLayoutChg chg="add mod replId">
          <pc:chgData name="Priya  Bajaj" userId="S::bpriya@pisoftek.com::5681e9f8-b007-48ec-a0c9-7d780c450e8a" providerId="AD" clId="Web-{6358A3F5-0775-0721-8F5C-E0A6CC90C952}" dt="2024-12-17T06:20:57.987" v="152"/>
          <pc:sldLayoutMkLst>
            <pc:docMk/>
            <pc:sldMasterMk cId="3853833933" sldId="2147483708"/>
            <pc:sldLayoutMk cId="2785627146" sldId="2147483717"/>
          </pc:sldLayoutMkLst>
        </pc:sldLayoutChg>
        <pc:sldLayoutChg chg="add mod replId">
          <pc:chgData name="Priya  Bajaj" userId="S::bpriya@pisoftek.com::5681e9f8-b007-48ec-a0c9-7d780c450e8a" providerId="AD" clId="Web-{6358A3F5-0775-0721-8F5C-E0A6CC90C952}" dt="2024-12-17T06:20:57.987" v="152"/>
          <pc:sldLayoutMkLst>
            <pc:docMk/>
            <pc:sldMasterMk cId="3853833933" sldId="2147483708"/>
            <pc:sldLayoutMk cId="1878106622" sldId="2147483718"/>
          </pc:sldLayoutMkLst>
        </pc:sldLayoutChg>
        <pc:sldLayoutChg chg="add mod replId">
          <pc:chgData name="Priya  Bajaj" userId="S::bpriya@pisoftek.com::5681e9f8-b007-48ec-a0c9-7d780c450e8a" providerId="AD" clId="Web-{6358A3F5-0775-0721-8F5C-E0A6CC90C952}" dt="2024-12-17T06:20:57.987" v="152"/>
          <pc:sldLayoutMkLst>
            <pc:docMk/>
            <pc:sldMasterMk cId="3853833933" sldId="2147483708"/>
            <pc:sldLayoutMk cId="2403798925" sldId="2147483719"/>
          </pc:sldLayoutMkLst>
        </pc:sldLayoutChg>
      </pc:sldMasterChg>
    </pc:docChg>
  </pc:docChgLst>
  <pc:docChgLst>
    <pc:chgData name="Priya  Bajaj" userId="S::bpriya@pisoftek.com::5681e9f8-b007-48ec-a0c9-7d780c450e8a" providerId="AD" clId="Web-{8288654F-51E9-8D32-1496-4BB06459B17F}"/>
    <pc:docChg chg="addSld modSld addMainMaster delMainMaster">
      <pc:chgData name="Priya  Bajaj" userId="S::bpriya@pisoftek.com::5681e9f8-b007-48ec-a0c9-7d780c450e8a" providerId="AD" clId="Web-{8288654F-51E9-8D32-1496-4BB06459B17F}" dt="2024-12-11T11:41:10.058" v="47" actId="20577"/>
      <pc:docMkLst>
        <pc:docMk/>
      </pc:docMkLst>
      <pc:sldChg chg="addSp modSp mod modClrScheme chgLayout">
        <pc:chgData name="Priya  Bajaj" userId="S::bpriya@pisoftek.com::5681e9f8-b007-48ec-a0c9-7d780c450e8a" providerId="AD" clId="Web-{8288654F-51E9-8D32-1496-4BB06459B17F}" dt="2024-12-11T11:40:22.760" v="34" actId="1076"/>
        <pc:sldMkLst>
          <pc:docMk/>
          <pc:sldMk cId="109857222" sldId="256"/>
        </pc:sldMkLst>
        <pc:spChg chg="mod ord">
          <ac:chgData name="Priya  Bajaj" userId="S::bpriya@pisoftek.com::5681e9f8-b007-48ec-a0c9-7d780c450e8a" providerId="AD" clId="Web-{8288654F-51E9-8D32-1496-4BB06459B17F}" dt="2024-12-11T11:40:17.166" v="33" actId="1076"/>
          <ac:spMkLst>
            <pc:docMk/>
            <pc:sldMk cId="109857222" sldId="256"/>
            <ac:spMk id="2" creationId="{00000000-0000-0000-0000-000000000000}"/>
          </ac:spMkLst>
        </pc:spChg>
        <pc:spChg chg="mod ord">
          <ac:chgData name="Priya  Bajaj" userId="S::bpriya@pisoftek.com::5681e9f8-b007-48ec-a0c9-7d780c450e8a" providerId="AD" clId="Web-{8288654F-51E9-8D32-1496-4BB06459B17F}" dt="2024-12-11T11:40:22.760" v="34" actId="1076"/>
          <ac:spMkLst>
            <pc:docMk/>
            <pc:sldMk cId="109857222" sldId="256"/>
            <ac:spMk id="3" creationId="{00000000-0000-0000-0000-000000000000}"/>
          </ac:spMkLst>
        </pc:spChg>
        <pc:picChg chg="add mod">
          <ac:chgData name="Priya  Bajaj" userId="S::bpriya@pisoftek.com::5681e9f8-b007-48ec-a0c9-7d780c450e8a" providerId="AD" clId="Web-{8288654F-51E9-8D32-1496-4BB06459B17F}" dt="2024-12-11T11:37:50.442" v="11" actId="1076"/>
          <ac:picMkLst>
            <pc:docMk/>
            <pc:sldMk cId="109857222" sldId="256"/>
            <ac:picMk id="4" creationId="{7AB70000-7D39-785E-11CB-2FB0A0D54D79}"/>
          </ac:picMkLst>
        </pc:picChg>
        <pc:picChg chg="add mod">
          <ac:chgData name="Priya  Bajaj" userId="S::bpriya@pisoftek.com::5681e9f8-b007-48ec-a0c9-7d780c450e8a" providerId="AD" clId="Web-{8288654F-51E9-8D32-1496-4BB06459B17F}" dt="2024-12-11T11:39:42.618" v="23" actId="14100"/>
          <ac:picMkLst>
            <pc:docMk/>
            <pc:sldMk cId="109857222" sldId="256"/>
            <ac:picMk id="5" creationId="{DA7805CB-AD5C-50B3-7D3A-A5F1060CCD01}"/>
          </ac:picMkLst>
        </pc:picChg>
      </pc:sldChg>
      <pc:sldChg chg="modSp new mod modClrScheme chgLayout">
        <pc:chgData name="Priya  Bajaj" userId="S::bpriya@pisoftek.com::5681e9f8-b007-48ec-a0c9-7d780c450e8a" providerId="AD" clId="Web-{8288654F-51E9-8D32-1496-4BB06459B17F}" dt="2024-12-11T11:41:10.058" v="47" actId="20577"/>
        <pc:sldMkLst>
          <pc:docMk/>
          <pc:sldMk cId="2816148004" sldId="257"/>
        </pc:sldMkLst>
        <pc:spChg chg="mod ord">
          <ac:chgData name="Priya  Bajaj" userId="S::bpriya@pisoftek.com::5681e9f8-b007-48ec-a0c9-7d780c450e8a" providerId="AD" clId="Web-{8288654F-51E9-8D32-1496-4BB06459B17F}" dt="2024-12-11T11:41:10.058" v="47" actId="20577"/>
          <ac:spMkLst>
            <pc:docMk/>
            <pc:sldMk cId="2816148004" sldId="257"/>
            <ac:spMk id="2" creationId="{EA813182-8CF9-9E48-486F-97D34B448B31}"/>
          </ac:spMkLst>
        </pc:spChg>
        <pc:spChg chg="mod ord">
          <ac:chgData name="Priya  Bajaj" userId="S::bpriya@pisoftek.com::5681e9f8-b007-48ec-a0c9-7d780c450e8a" providerId="AD" clId="Web-{8288654F-51E9-8D32-1496-4BB06459B17F}" dt="2024-12-11T11:40:08.962" v="32"/>
          <ac:spMkLst>
            <pc:docMk/>
            <pc:sldMk cId="2816148004" sldId="257"/>
            <ac:spMk id="3" creationId="{508AF3B3-B33D-9649-8A57-39230C3DCC92}"/>
          </ac:spMkLst>
        </pc:spChg>
      </pc:sldChg>
      <pc:sldChg chg="modSp new mod modClrScheme chgLayout">
        <pc:chgData name="Priya  Bajaj" userId="S::bpriya@pisoftek.com::5681e9f8-b007-48ec-a0c9-7d780c450e8a" providerId="AD" clId="Web-{8288654F-51E9-8D32-1496-4BB06459B17F}" dt="2024-12-11T11:40:08.962" v="32"/>
        <pc:sldMkLst>
          <pc:docMk/>
          <pc:sldMk cId="1270923947" sldId="258"/>
        </pc:sldMkLst>
        <pc:spChg chg="mod ord">
          <ac:chgData name="Priya  Bajaj" userId="S::bpriya@pisoftek.com::5681e9f8-b007-48ec-a0c9-7d780c450e8a" providerId="AD" clId="Web-{8288654F-51E9-8D32-1496-4BB06459B17F}" dt="2024-12-11T11:40:08.962" v="32"/>
          <ac:spMkLst>
            <pc:docMk/>
            <pc:sldMk cId="1270923947" sldId="258"/>
            <ac:spMk id="2" creationId="{4FFB2B34-B2C3-439B-FD0D-61E644866397}"/>
          </ac:spMkLst>
        </pc:spChg>
        <pc:spChg chg="mod ord">
          <ac:chgData name="Priya  Bajaj" userId="S::bpriya@pisoftek.com::5681e9f8-b007-48ec-a0c9-7d780c450e8a" providerId="AD" clId="Web-{8288654F-51E9-8D32-1496-4BB06459B17F}" dt="2024-12-11T11:40:08.962" v="32"/>
          <ac:spMkLst>
            <pc:docMk/>
            <pc:sldMk cId="1270923947" sldId="258"/>
            <ac:spMk id="3" creationId="{646C0F48-9F8D-B56F-9457-9C0DF42E0C73}"/>
          </ac:spMkLst>
        </pc:spChg>
      </pc:sldChg>
      <pc:sldChg chg="modSp new mod modClrScheme chgLayout">
        <pc:chgData name="Priya  Bajaj" userId="S::bpriya@pisoftek.com::5681e9f8-b007-48ec-a0c9-7d780c450e8a" providerId="AD" clId="Web-{8288654F-51E9-8D32-1496-4BB06459B17F}" dt="2024-12-11T11:40:08.962" v="32"/>
        <pc:sldMkLst>
          <pc:docMk/>
          <pc:sldMk cId="3878003137" sldId="259"/>
        </pc:sldMkLst>
        <pc:spChg chg="mod ord">
          <ac:chgData name="Priya  Bajaj" userId="S::bpriya@pisoftek.com::5681e9f8-b007-48ec-a0c9-7d780c450e8a" providerId="AD" clId="Web-{8288654F-51E9-8D32-1496-4BB06459B17F}" dt="2024-12-11T11:40:08.962" v="32"/>
          <ac:spMkLst>
            <pc:docMk/>
            <pc:sldMk cId="3878003137" sldId="259"/>
            <ac:spMk id="2" creationId="{44750B5C-BB37-6D21-AE51-AB357F8F7ABA}"/>
          </ac:spMkLst>
        </pc:spChg>
        <pc:spChg chg="mod ord">
          <ac:chgData name="Priya  Bajaj" userId="S::bpriya@pisoftek.com::5681e9f8-b007-48ec-a0c9-7d780c450e8a" providerId="AD" clId="Web-{8288654F-51E9-8D32-1496-4BB06459B17F}" dt="2024-12-11T11:40:08.962" v="32"/>
          <ac:spMkLst>
            <pc:docMk/>
            <pc:sldMk cId="3878003137" sldId="259"/>
            <ac:spMk id="3" creationId="{251B2E4B-718C-C926-8373-15059F52CB56}"/>
          </ac:spMkLst>
        </pc:spChg>
      </pc:sldChg>
      <pc:sldMasterChg chg="del delSldLayout">
        <pc:chgData name="Priya  Bajaj" userId="S::bpriya@pisoftek.com::5681e9f8-b007-48ec-a0c9-7d780c450e8a" providerId="AD" clId="Web-{8288654F-51E9-8D32-1496-4BB06459B17F}" dt="2024-12-11T11:39:49.743" v="24"/>
        <pc:sldMasterMkLst>
          <pc:docMk/>
          <pc:sldMasterMk cId="2460954070" sldId="2147483660"/>
        </pc:sldMasterMkLst>
        <pc:sldLayoutChg chg="del">
          <pc:chgData name="Priya  Bajaj" userId="S::bpriya@pisoftek.com::5681e9f8-b007-48ec-a0c9-7d780c450e8a" providerId="AD" clId="Web-{8288654F-51E9-8D32-1496-4BB06459B17F}" dt="2024-12-11T11:39:49.743" v="24"/>
          <pc:sldLayoutMkLst>
            <pc:docMk/>
            <pc:sldMasterMk cId="2460954070" sldId="2147483660"/>
            <pc:sldLayoutMk cId="2385387890" sldId="2147483661"/>
          </pc:sldLayoutMkLst>
        </pc:sldLayoutChg>
        <pc:sldLayoutChg chg="del">
          <pc:chgData name="Priya  Bajaj" userId="S::bpriya@pisoftek.com::5681e9f8-b007-48ec-a0c9-7d780c450e8a" providerId="AD" clId="Web-{8288654F-51E9-8D32-1496-4BB06459B17F}" dt="2024-12-11T11:39:49.743" v="24"/>
          <pc:sldLayoutMkLst>
            <pc:docMk/>
            <pc:sldMasterMk cId="2460954070" sldId="2147483660"/>
            <pc:sldLayoutMk cId="949138452" sldId="2147483662"/>
          </pc:sldLayoutMkLst>
        </pc:sldLayoutChg>
        <pc:sldLayoutChg chg="del">
          <pc:chgData name="Priya  Bajaj" userId="S::bpriya@pisoftek.com::5681e9f8-b007-48ec-a0c9-7d780c450e8a" providerId="AD" clId="Web-{8288654F-51E9-8D32-1496-4BB06459B17F}" dt="2024-12-11T11:39:49.743" v="24"/>
          <pc:sldLayoutMkLst>
            <pc:docMk/>
            <pc:sldMasterMk cId="2460954070" sldId="2147483660"/>
            <pc:sldLayoutMk cId="2591524520" sldId="2147483663"/>
          </pc:sldLayoutMkLst>
        </pc:sldLayoutChg>
        <pc:sldLayoutChg chg="del">
          <pc:chgData name="Priya  Bajaj" userId="S::bpriya@pisoftek.com::5681e9f8-b007-48ec-a0c9-7d780c450e8a" providerId="AD" clId="Web-{8288654F-51E9-8D32-1496-4BB06459B17F}" dt="2024-12-11T11:39:49.743" v="24"/>
          <pc:sldLayoutMkLst>
            <pc:docMk/>
            <pc:sldMasterMk cId="2460954070" sldId="2147483660"/>
            <pc:sldLayoutMk cId="1203092039" sldId="2147483664"/>
          </pc:sldLayoutMkLst>
        </pc:sldLayoutChg>
        <pc:sldLayoutChg chg="del">
          <pc:chgData name="Priya  Bajaj" userId="S::bpriya@pisoftek.com::5681e9f8-b007-48ec-a0c9-7d780c450e8a" providerId="AD" clId="Web-{8288654F-51E9-8D32-1496-4BB06459B17F}" dt="2024-12-11T11:39:49.743" v="24"/>
          <pc:sldLayoutMkLst>
            <pc:docMk/>
            <pc:sldMasterMk cId="2460954070" sldId="2147483660"/>
            <pc:sldLayoutMk cId="3733172339" sldId="2147483665"/>
          </pc:sldLayoutMkLst>
        </pc:sldLayoutChg>
        <pc:sldLayoutChg chg="del">
          <pc:chgData name="Priya  Bajaj" userId="S::bpriya@pisoftek.com::5681e9f8-b007-48ec-a0c9-7d780c450e8a" providerId="AD" clId="Web-{8288654F-51E9-8D32-1496-4BB06459B17F}" dt="2024-12-11T11:39:49.743" v="24"/>
          <pc:sldLayoutMkLst>
            <pc:docMk/>
            <pc:sldMasterMk cId="2460954070" sldId="2147483660"/>
            <pc:sldLayoutMk cId="3210312558" sldId="2147483666"/>
          </pc:sldLayoutMkLst>
        </pc:sldLayoutChg>
        <pc:sldLayoutChg chg="del">
          <pc:chgData name="Priya  Bajaj" userId="S::bpriya@pisoftek.com::5681e9f8-b007-48ec-a0c9-7d780c450e8a" providerId="AD" clId="Web-{8288654F-51E9-8D32-1496-4BB06459B17F}" dt="2024-12-11T11:39:49.743" v="24"/>
          <pc:sldLayoutMkLst>
            <pc:docMk/>
            <pc:sldMasterMk cId="2460954070" sldId="2147483660"/>
            <pc:sldLayoutMk cId="3146388984" sldId="2147483667"/>
          </pc:sldLayoutMkLst>
        </pc:sldLayoutChg>
        <pc:sldLayoutChg chg="del">
          <pc:chgData name="Priya  Bajaj" userId="S::bpriya@pisoftek.com::5681e9f8-b007-48ec-a0c9-7d780c450e8a" providerId="AD" clId="Web-{8288654F-51E9-8D32-1496-4BB06459B17F}" dt="2024-12-11T11:39:49.743" v="24"/>
          <pc:sldLayoutMkLst>
            <pc:docMk/>
            <pc:sldMasterMk cId="2460954070" sldId="2147483660"/>
            <pc:sldLayoutMk cId="3171841454" sldId="2147483668"/>
          </pc:sldLayoutMkLst>
        </pc:sldLayoutChg>
        <pc:sldLayoutChg chg="del">
          <pc:chgData name="Priya  Bajaj" userId="S::bpriya@pisoftek.com::5681e9f8-b007-48ec-a0c9-7d780c450e8a" providerId="AD" clId="Web-{8288654F-51E9-8D32-1496-4BB06459B17F}" dt="2024-12-11T11:39:49.743" v="24"/>
          <pc:sldLayoutMkLst>
            <pc:docMk/>
            <pc:sldMasterMk cId="2460954070" sldId="2147483660"/>
            <pc:sldLayoutMk cId="1718958274" sldId="2147483669"/>
          </pc:sldLayoutMkLst>
        </pc:sldLayoutChg>
        <pc:sldLayoutChg chg="del">
          <pc:chgData name="Priya  Bajaj" userId="S::bpriya@pisoftek.com::5681e9f8-b007-48ec-a0c9-7d780c450e8a" providerId="AD" clId="Web-{8288654F-51E9-8D32-1496-4BB06459B17F}" dt="2024-12-11T11:39:49.743" v="24"/>
          <pc:sldLayoutMkLst>
            <pc:docMk/>
            <pc:sldMasterMk cId="2460954070" sldId="2147483660"/>
            <pc:sldLayoutMk cId="2202905451" sldId="2147483670"/>
          </pc:sldLayoutMkLst>
        </pc:sldLayoutChg>
        <pc:sldLayoutChg chg="del">
          <pc:chgData name="Priya  Bajaj" userId="S::bpriya@pisoftek.com::5681e9f8-b007-48ec-a0c9-7d780c450e8a" providerId="AD" clId="Web-{8288654F-51E9-8D32-1496-4BB06459B17F}" dt="2024-12-11T11:39:49.743" v="24"/>
          <pc:sldLayoutMkLst>
            <pc:docMk/>
            <pc:sldMasterMk cId="2460954070" sldId="2147483660"/>
            <pc:sldLayoutMk cId="3479445657" sldId="2147483671"/>
          </pc:sldLayoutMkLst>
        </pc:sldLayoutChg>
      </pc:sldMasterChg>
      <pc:sldMasterChg chg="add del addSldLayout delSldLayout modSldLayout">
        <pc:chgData name="Priya  Bajaj" userId="S::bpriya@pisoftek.com::5681e9f8-b007-48ec-a0c9-7d780c450e8a" providerId="AD" clId="Web-{8288654F-51E9-8D32-1496-4BB06459B17F}" dt="2024-12-11T11:40:08.962" v="32"/>
        <pc:sldMasterMkLst>
          <pc:docMk/>
          <pc:sldMasterMk cId="1740208231" sldId="2147483672"/>
        </pc:sldMasterMkLst>
        <pc:sldLayoutChg chg="add del mod replId">
          <pc:chgData name="Priya  Bajaj" userId="S::bpriya@pisoftek.com::5681e9f8-b007-48ec-a0c9-7d780c450e8a" providerId="AD" clId="Web-{8288654F-51E9-8D32-1496-4BB06459B17F}" dt="2024-12-11T11:40:08.962" v="32"/>
          <pc:sldLayoutMkLst>
            <pc:docMk/>
            <pc:sldMasterMk cId="1740208231" sldId="2147483672"/>
            <pc:sldLayoutMk cId="2492010370" sldId="2147483673"/>
          </pc:sldLayoutMkLst>
        </pc:sldLayoutChg>
        <pc:sldLayoutChg chg="add del mod replId">
          <pc:chgData name="Priya  Bajaj" userId="S::bpriya@pisoftek.com::5681e9f8-b007-48ec-a0c9-7d780c450e8a" providerId="AD" clId="Web-{8288654F-51E9-8D32-1496-4BB06459B17F}" dt="2024-12-11T11:40:08.962" v="32"/>
          <pc:sldLayoutMkLst>
            <pc:docMk/>
            <pc:sldMasterMk cId="1740208231" sldId="2147483672"/>
            <pc:sldLayoutMk cId="3841938755" sldId="2147483674"/>
          </pc:sldLayoutMkLst>
        </pc:sldLayoutChg>
        <pc:sldLayoutChg chg="add del mod replId">
          <pc:chgData name="Priya  Bajaj" userId="S::bpriya@pisoftek.com::5681e9f8-b007-48ec-a0c9-7d780c450e8a" providerId="AD" clId="Web-{8288654F-51E9-8D32-1496-4BB06459B17F}" dt="2024-12-11T11:40:08.962" v="32"/>
          <pc:sldLayoutMkLst>
            <pc:docMk/>
            <pc:sldMasterMk cId="1740208231" sldId="2147483672"/>
            <pc:sldLayoutMk cId="1238867663" sldId="2147483675"/>
          </pc:sldLayoutMkLst>
        </pc:sldLayoutChg>
        <pc:sldLayoutChg chg="add del mod replId">
          <pc:chgData name="Priya  Bajaj" userId="S::bpriya@pisoftek.com::5681e9f8-b007-48ec-a0c9-7d780c450e8a" providerId="AD" clId="Web-{8288654F-51E9-8D32-1496-4BB06459B17F}" dt="2024-12-11T11:40:08.962" v="32"/>
          <pc:sldLayoutMkLst>
            <pc:docMk/>
            <pc:sldMasterMk cId="1740208231" sldId="2147483672"/>
            <pc:sldLayoutMk cId="4069854853" sldId="2147483676"/>
          </pc:sldLayoutMkLst>
        </pc:sldLayoutChg>
        <pc:sldLayoutChg chg="add del mod replId">
          <pc:chgData name="Priya  Bajaj" userId="S::bpriya@pisoftek.com::5681e9f8-b007-48ec-a0c9-7d780c450e8a" providerId="AD" clId="Web-{8288654F-51E9-8D32-1496-4BB06459B17F}" dt="2024-12-11T11:40:08.962" v="32"/>
          <pc:sldLayoutMkLst>
            <pc:docMk/>
            <pc:sldMasterMk cId="1740208231" sldId="2147483672"/>
            <pc:sldLayoutMk cId="653635066" sldId="2147483677"/>
          </pc:sldLayoutMkLst>
        </pc:sldLayoutChg>
        <pc:sldLayoutChg chg="add del mod replId">
          <pc:chgData name="Priya  Bajaj" userId="S::bpriya@pisoftek.com::5681e9f8-b007-48ec-a0c9-7d780c450e8a" providerId="AD" clId="Web-{8288654F-51E9-8D32-1496-4BB06459B17F}" dt="2024-12-11T11:40:08.962" v="32"/>
          <pc:sldLayoutMkLst>
            <pc:docMk/>
            <pc:sldMasterMk cId="1740208231" sldId="2147483672"/>
            <pc:sldLayoutMk cId="2289450994" sldId="2147483678"/>
          </pc:sldLayoutMkLst>
        </pc:sldLayoutChg>
        <pc:sldLayoutChg chg="add del mod replId">
          <pc:chgData name="Priya  Bajaj" userId="S::bpriya@pisoftek.com::5681e9f8-b007-48ec-a0c9-7d780c450e8a" providerId="AD" clId="Web-{8288654F-51E9-8D32-1496-4BB06459B17F}" dt="2024-12-11T11:40:08.962" v="32"/>
          <pc:sldLayoutMkLst>
            <pc:docMk/>
            <pc:sldMasterMk cId="1740208231" sldId="2147483672"/>
            <pc:sldLayoutMk cId="825284309" sldId="2147483679"/>
          </pc:sldLayoutMkLst>
        </pc:sldLayoutChg>
        <pc:sldLayoutChg chg="add del mod replId">
          <pc:chgData name="Priya  Bajaj" userId="S::bpriya@pisoftek.com::5681e9f8-b007-48ec-a0c9-7d780c450e8a" providerId="AD" clId="Web-{8288654F-51E9-8D32-1496-4BB06459B17F}" dt="2024-12-11T11:40:08.962" v="32"/>
          <pc:sldLayoutMkLst>
            <pc:docMk/>
            <pc:sldMasterMk cId="1740208231" sldId="2147483672"/>
            <pc:sldLayoutMk cId="519230966" sldId="2147483680"/>
          </pc:sldLayoutMkLst>
        </pc:sldLayoutChg>
        <pc:sldLayoutChg chg="add del mod replId">
          <pc:chgData name="Priya  Bajaj" userId="S::bpriya@pisoftek.com::5681e9f8-b007-48ec-a0c9-7d780c450e8a" providerId="AD" clId="Web-{8288654F-51E9-8D32-1496-4BB06459B17F}" dt="2024-12-11T11:40:08.962" v="32"/>
          <pc:sldLayoutMkLst>
            <pc:docMk/>
            <pc:sldMasterMk cId="1740208231" sldId="2147483672"/>
            <pc:sldLayoutMk cId="1970751160" sldId="2147483681"/>
          </pc:sldLayoutMkLst>
        </pc:sldLayoutChg>
        <pc:sldLayoutChg chg="add del mod replId">
          <pc:chgData name="Priya  Bajaj" userId="S::bpriya@pisoftek.com::5681e9f8-b007-48ec-a0c9-7d780c450e8a" providerId="AD" clId="Web-{8288654F-51E9-8D32-1496-4BB06459B17F}" dt="2024-12-11T11:40:08.962" v="32"/>
          <pc:sldLayoutMkLst>
            <pc:docMk/>
            <pc:sldMasterMk cId="1740208231" sldId="2147483672"/>
            <pc:sldLayoutMk cId="2471583732" sldId="2147483682"/>
          </pc:sldLayoutMkLst>
        </pc:sldLayoutChg>
        <pc:sldLayoutChg chg="add del mod replId">
          <pc:chgData name="Priya  Bajaj" userId="S::bpriya@pisoftek.com::5681e9f8-b007-48ec-a0c9-7d780c450e8a" providerId="AD" clId="Web-{8288654F-51E9-8D32-1496-4BB06459B17F}" dt="2024-12-11T11:40:08.962" v="32"/>
          <pc:sldLayoutMkLst>
            <pc:docMk/>
            <pc:sldMasterMk cId="1740208231" sldId="2147483672"/>
            <pc:sldLayoutMk cId="2174959149" sldId="2147483683"/>
          </pc:sldLayoutMkLst>
        </pc:sldLayoutChg>
      </pc:sldMasterChg>
      <pc:sldMasterChg chg="add del addSldLayout delSldLayout modSldLayout">
        <pc:chgData name="Priya  Bajaj" userId="S::bpriya@pisoftek.com::5681e9f8-b007-48ec-a0c9-7d780c450e8a" providerId="AD" clId="Web-{8288654F-51E9-8D32-1496-4BB06459B17F}" dt="2024-12-11T11:40:08.962" v="32"/>
        <pc:sldMasterMkLst>
          <pc:docMk/>
          <pc:sldMasterMk cId="2983686599" sldId="2147483684"/>
        </pc:sldMasterMkLst>
        <pc:sldLayoutChg chg="add del mod replId">
          <pc:chgData name="Priya  Bajaj" userId="S::bpriya@pisoftek.com::5681e9f8-b007-48ec-a0c9-7d780c450e8a" providerId="AD" clId="Web-{8288654F-51E9-8D32-1496-4BB06459B17F}" dt="2024-12-11T11:40:08.962" v="32"/>
          <pc:sldLayoutMkLst>
            <pc:docMk/>
            <pc:sldMasterMk cId="2983686599" sldId="2147483684"/>
            <pc:sldLayoutMk cId="2255853650" sldId="2147483685"/>
          </pc:sldLayoutMkLst>
        </pc:sldLayoutChg>
        <pc:sldLayoutChg chg="add del mod replId">
          <pc:chgData name="Priya  Bajaj" userId="S::bpriya@pisoftek.com::5681e9f8-b007-48ec-a0c9-7d780c450e8a" providerId="AD" clId="Web-{8288654F-51E9-8D32-1496-4BB06459B17F}" dt="2024-12-11T11:40:08.962" v="32"/>
          <pc:sldLayoutMkLst>
            <pc:docMk/>
            <pc:sldMasterMk cId="2983686599" sldId="2147483684"/>
            <pc:sldLayoutMk cId="3258611586" sldId="2147483686"/>
          </pc:sldLayoutMkLst>
        </pc:sldLayoutChg>
        <pc:sldLayoutChg chg="add del mod replId">
          <pc:chgData name="Priya  Bajaj" userId="S::bpriya@pisoftek.com::5681e9f8-b007-48ec-a0c9-7d780c450e8a" providerId="AD" clId="Web-{8288654F-51E9-8D32-1496-4BB06459B17F}" dt="2024-12-11T11:40:08.962" v="32"/>
          <pc:sldLayoutMkLst>
            <pc:docMk/>
            <pc:sldMasterMk cId="2983686599" sldId="2147483684"/>
            <pc:sldLayoutMk cId="846860831" sldId="2147483687"/>
          </pc:sldLayoutMkLst>
        </pc:sldLayoutChg>
        <pc:sldLayoutChg chg="add del mod replId">
          <pc:chgData name="Priya  Bajaj" userId="S::bpriya@pisoftek.com::5681e9f8-b007-48ec-a0c9-7d780c450e8a" providerId="AD" clId="Web-{8288654F-51E9-8D32-1496-4BB06459B17F}" dt="2024-12-11T11:40:08.962" v="32"/>
          <pc:sldLayoutMkLst>
            <pc:docMk/>
            <pc:sldMasterMk cId="2983686599" sldId="2147483684"/>
            <pc:sldLayoutMk cId="996349643" sldId="2147483688"/>
          </pc:sldLayoutMkLst>
        </pc:sldLayoutChg>
        <pc:sldLayoutChg chg="add del mod replId">
          <pc:chgData name="Priya  Bajaj" userId="S::bpriya@pisoftek.com::5681e9f8-b007-48ec-a0c9-7d780c450e8a" providerId="AD" clId="Web-{8288654F-51E9-8D32-1496-4BB06459B17F}" dt="2024-12-11T11:40:08.962" v="32"/>
          <pc:sldLayoutMkLst>
            <pc:docMk/>
            <pc:sldMasterMk cId="2983686599" sldId="2147483684"/>
            <pc:sldLayoutMk cId="3369228619" sldId="2147483689"/>
          </pc:sldLayoutMkLst>
        </pc:sldLayoutChg>
        <pc:sldLayoutChg chg="add del mod replId">
          <pc:chgData name="Priya  Bajaj" userId="S::bpriya@pisoftek.com::5681e9f8-b007-48ec-a0c9-7d780c450e8a" providerId="AD" clId="Web-{8288654F-51E9-8D32-1496-4BB06459B17F}" dt="2024-12-11T11:40:08.962" v="32"/>
          <pc:sldLayoutMkLst>
            <pc:docMk/>
            <pc:sldMasterMk cId="2983686599" sldId="2147483684"/>
            <pc:sldLayoutMk cId="2595292081" sldId="2147483690"/>
          </pc:sldLayoutMkLst>
        </pc:sldLayoutChg>
        <pc:sldLayoutChg chg="add del mod replId">
          <pc:chgData name="Priya  Bajaj" userId="S::bpriya@pisoftek.com::5681e9f8-b007-48ec-a0c9-7d780c450e8a" providerId="AD" clId="Web-{8288654F-51E9-8D32-1496-4BB06459B17F}" dt="2024-12-11T11:40:08.962" v="32"/>
          <pc:sldLayoutMkLst>
            <pc:docMk/>
            <pc:sldMasterMk cId="2983686599" sldId="2147483684"/>
            <pc:sldLayoutMk cId="825152470" sldId="2147483691"/>
          </pc:sldLayoutMkLst>
        </pc:sldLayoutChg>
        <pc:sldLayoutChg chg="add del mod replId">
          <pc:chgData name="Priya  Bajaj" userId="S::bpriya@pisoftek.com::5681e9f8-b007-48ec-a0c9-7d780c450e8a" providerId="AD" clId="Web-{8288654F-51E9-8D32-1496-4BB06459B17F}" dt="2024-12-11T11:40:08.962" v="32"/>
          <pc:sldLayoutMkLst>
            <pc:docMk/>
            <pc:sldMasterMk cId="2983686599" sldId="2147483684"/>
            <pc:sldLayoutMk cId="4268606534" sldId="2147483692"/>
          </pc:sldLayoutMkLst>
        </pc:sldLayoutChg>
        <pc:sldLayoutChg chg="add del mod replId">
          <pc:chgData name="Priya  Bajaj" userId="S::bpriya@pisoftek.com::5681e9f8-b007-48ec-a0c9-7d780c450e8a" providerId="AD" clId="Web-{8288654F-51E9-8D32-1496-4BB06459B17F}" dt="2024-12-11T11:40:08.962" v="32"/>
          <pc:sldLayoutMkLst>
            <pc:docMk/>
            <pc:sldMasterMk cId="2983686599" sldId="2147483684"/>
            <pc:sldLayoutMk cId="1532197745" sldId="2147483693"/>
          </pc:sldLayoutMkLst>
        </pc:sldLayoutChg>
        <pc:sldLayoutChg chg="add del mod replId">
          <pc:chgData name="Priya  Bajaj" userId="S::bpriya@pisoftek.com::5681e9f8-b007-48ec-a0c9-7d780c450e8a" providerId="AD" clId="Web-{8288654F-51E9-8D32-1496-4BB06459B17F}" dt="2024-12-11T11:40:08.962" v="32"/>
          <pc:sldLayoutMkLst>
            <pc:docMk/>
            <pc:sldMasterMk cId="2983686599" sldId="2147483684"/>
            <pc:sldLayoutMk cId="40625351" sldId="2147483694"/>
          </pc:sldLayoutMkLst>
        </pc:sldLayoutChg>
        <pc:sldLayoutChg chg="add del mod replId">
          <pc:chgData name="Priya  Bajaj" userId="S::bpriya@pisoftek.com::5681e9f8-b007-48ec-a0c9-7d780c450e8a" providerId="AD" clId="Web-{8288654F-51E9-8D32-1496-4BB06459B17F}" dt="2024-12-11T11:40:08.962" v="32"/>
          <pc:sldLayoutMkLst>
            <pc:docMk/>
            <pc:sldMasterMk cId="2983686599" sldId="2147483684"/>
            <pc:sldLayoutMk cId="271043798" sldId="2147483695"/>
          </pc:sldLayoutMkLst>
        </pc:sldLayoutChg>
      </pc:sldMasterChg>
      <pc:sldMasterChg chg="add del addSldLayout delSldLayout modSldLayout">
        <pc:chgData name="Priya  Bajaj" userId="S::bpriya@pisoftek.com::5681e9f8-b007-48ec-a0c9-7d780c450e8a" providerId="AD" clId="Web-{8288654F-51E9-8D32-1496-4BB06459B17F}" dt="2024-12-11T11:40:07.712" v="31"/>
        <pc:sldMasterMkLst>
          <pc:docMk/>
          <pc:sldMasterMk cId="3581279281" sldId="2147483696"/>
        </pc:sldMasterMkLst>
        <pc:sldLayoutChg chg="add del mod replId">
          <pc:chgData name="Priya  Bajaj" userId="S::bpriya@pisoftek.com::5681e9f8-b007-48ec-a0c9-7d780c450e8a" providerId="AD" clId="Web-{8288654F-51E9-8D32-1496-4BB06459B17F}" dt="2024-12-11T11:40:07.712" v="31"/>
          <pc:sldLayoutMkLst>
            <pc:docMk/>
            <pc:sldMasterMk cId="3581279281" sldId="2147483696"/>
            <pc:sldLayoutMk cId="976377348" sldId="2147483697"/>
          </pc:sldLayoutMkLst>
        </pc:sldLayoutChg>
        <pc:sldLayoutChg chg="add del mod replId">
          <pc:chgData name="Priya  Bajaj" userId="S::bpriya@pisoftek.com::5681e9f8-b007-48ec-a0c9-7d780c450e8a" providerId="AD" clId="Web-{8288654F-51E9-8D32-1496-4BB06459B17F}" dt="2024-12-11T11:40:07.712" v="31"/>
          <pc:sldLayoutMkLst>
            <pc:docMk/>
            <pc:sldMasterMk cId="3581279281" sldId="2147483696"/>
            <pc:sldLayoutMk cId="286963523" sldId="2147483698"/>
          </pc:sldLayoutMkLst>
        </pc:sldLayoutChg>
        <pc:sldLayoutChg chg="add del mod replId">
          <pc:chgData name="Priya  Bajaj" userId="S::bpriya@pisoftek.com::5681e9f8-b007-48ec-a0c9-7d780c450e8a" providerId="AD" clId="Web-{8288654F-51E9-8D32-1496-4BB06459B17F}" dt="2024-12-11T11:40:07.712" v="31"/>
          <pc:sldLayoutMkLst>
            <pc:docMk/>
            <pc:sldMasterMk cId="3581279281" sldId="2147483696"/>
            <pc:sldLayoutMk cId="3831940165" sldId="2147483699"/>
          </pc:sldLayoutMkLst>
        </pc:sldLayoutChg>
        <pc:sldLayoutChg chg="add del mod replId">
          <pc:chgData name="Priya  Bajaj" userId="S::bpriya@pisoftek.com::5681e9f8-b007-48ec-a0c9-7d780c450e8a" providerId="AD" clId="Web-{8288654F-51E9-8D32-1496-4BB06459B17F}" dt="2024-12-11T11:40:07.712" v="31"/>
          <pc:sldLayoutMkLst>
            <pc:docMk/>
            <pc:sldMasterMk cId="3581279281" sldId="2147483696"/>
            <pc:sldLayoutMk cId="2129193153" sldId="2147483700"/>
          </pc:sldLayoutMkLst>
        </pc:sldLayoutChg>
        <pc:sldLayoutChg chg="add del mod replId">
          <pc:chgData name="Priya  Bajaj" userId="S::bpriya@pisoftek.com::5681e9f8-b007-48ec-a0c9-7d780c450e8a" providerId="AD" clId="Web-{8288654F-51E9-8D32-1496-4BB06459B17F}" dt="2024-12-11T11:40:07.712" v="31"/>
          <pc:sldLayoutMkLst>
            <pc:docMk/>
            <pc:sldMasterMk cId="3581279281" sldId="2147483696"/>
            <pc:sldLayoutMk cId="1611148105" sldId="2147483701"/>
          </pc:sldLayoutMkLst>
        </pc:sldLayoutChg>
        <pc:sldLayoutChg chg="add del mod replId">
          <pc:chgData name="Priya  Bajaj" userId="S::bpriya@pisoftek.com::5681e9f8-b007-48ec-a0c9-7d780c450e8a" providerId="AD" clId="Web-{8288654F-51E9-8D32-1496-4BB06459B17F}" dt="2024-12-11T11:40:07.712" v="31"/>
          <pc:sldLayoutMkLst>
            <pc:docMk/>
            <pc:sldMasterMk cId="3581279281" sldId="2147483696"/>
            <pc:sldLayoutMk cId="1277253971" sldId="2147483702"/>
          </pc:sldLayoutMkLst>
        </pc:sldLayoutChg>
        <pc:sldLayoutChg chg="add del mod replId">
          <pc:chgData name="Priya  Bajaj" userId="S::bpriya@pisoftek.com::5681e9f8-b007-48ec-a0c9-7d780c450e8a" providerId="AD" clId="Web-{8288654F-51E9-8D32-1496-4BB06459B17F}" dt="2024-12-11T11:40:07.712" v="31"/>
          <pc:sldLayoutMkLst>
            <pc:docMk/>
            <pc:sldMasterMk cId="3581279281" sldId="2147483696"/>
            <pc:sldLayoutMk cId="2408438007" sldId="2147483703"/>
          </pc:sldLayoutMkLst>
        </pc:sldLayoutChg>
        <pc:sldLayoutChg chg="add del mod replId">
          <pc:chgData name="Priya  Bajaj" userId="S::bpriya@pisoftek.com::5681e9f8-b007-48ec-a0c9-7d780c450e8a" providerId="AD" clId="Web-{8288654F-51E9-8D32-1496-4BB06459B17F}" dt="2024-12-11T11:40:07.712" v="31"/>
          <pc:sldLayoutMkLst>
            <pc:docMk/>
            <pc:sldMasterMk cId="3581279281" sldId="2147483696"/>
            <pc:sldLayoutMk cId="4278449711" sldId="2147483704"/>
          </pc:sldLayoutMkLst>
        </pc:sldLayoutChg>
        <pc:sldLayoutChg chg="add del mod replId">
          <pc:chgData name="Priya  Bajaj" userId="S::bpriya@pisoftek.com::5681e9f8-b007-48ec-a0c9-7d780c450e8a" providerId="AD" clId="Web-{8288654F-51E9-8D32-1496-4BB06459B17F}" dt="2024-12-11T11:40:07.712" v="31"/>
          <pc:sldLayoutMkLst>
            <pc:docMk/>
            <pc:sldMasterMk cId="3581279281" sldId="2147483696"/>
            <pc:sldLayoutMk cId="2102424494" sldId="2147483705"/>
          </pc:sldLayoutMkLst>
        </pc:sldLayoutChg>
        <pc:sldLayoutChg chg="add del mod replId">
          <pc:chgData name="Priya  Bajaj" userId="S::bpriya@pisoftek.com::5681e9f8-b007-48ec-a0c9-7d780c450e8a" providerId="AD" clId="Web-{8288654F-51E9-8D32-1496-4BB06459B17F}" dt="2024-12-11T11:40:07.712" v="31"/>
          <pc:sldLayoutMkLst>
            <pc:docMk/>
            <pc:sldMasterMk cId="3581279281" sldId="2147483696"/>
            <pc:sldLayoutMk cId="364128026" sldId="2147483706"/>
          </pc:sldLayoutMkLst>
        </pc:sldLayoutChg>
        <pc:sldLayoutChg chg="add del mod replId">
          <pc:chgData name="Priya  Bajaj" userId="S::bpriya@pisoftek.com::5681e9f8-b007-48ec-a0c9-7d780c450e8a" providerId="AD" clId="Web-{8288654F-51E9-8D32-1496-4BB06459B17F}" dt="2024-12-11T11:40:07.712" v="31"/>
          <pc:sldLayoutMkLst>
            <pc:docMk/>
            <pc:sldMasterMk cId="3581279281" sldId="2147483696"/>
            <pc:sldLayoutMk cId="2014420680" sldId="2147483707"/>
          </pc:sldLayoutMkLst>
        </pc:sldLayoutChg>
      </pc:sldMasterChg>
      <pc:sldMasterChg chg="add del addSldLayout delSldLayout modSldLayout">
        <pc:chgData name="Priya  Bajaj" userId="S::bpriya@pisoftek.com::5681e9f8-b007-48ec-a0c9-7d780c450e8a" providerId="AD" clId="Web-{8288654F-51E9-8D32-1496-4BB06459B17F}" dt="2024-12-11T11:40:05.853" v="30"/>
        <pc:sldMasterMkLst>
          <pc:docMk/>
          <pc:sldMasterMk cId="848018146" sldId="2147483708"/>
        </pc:sldMasterMkLst>
        <pc:sldLayoutChg chg="add del mod replId">
          <pc:chgData name="Priya  Bajaj" userId="S::bpriya@pisoftek.com::5681e9f8-b007-48ec-a0c9-7d780c450e8a" providerId="AD" clId="Web-{8288654F-51E9-8D32-1496-4BB06459B17F}" dt="2024-12-11T11:40:05.853" v="30"/>
          <pc:sldLayoutMkLst>
            <pc:docMk/>
            <pc:sldMasterMk cId="848018146" sldId="2147483708"/>
            <pc:sldLayoutMk cId="2504288507" sldId="2147483709"/>
          </pc:sldLayoutMkLst>
        </pc:sldLayoutChg>
        <pc:sldLayoutChg chg="add del mod replId">
          <pc:chgData name="Priya  Bajaj" userId="S::bpriya@pisoftek.com::5681e9f8-b007-48ec-a0c9-7d780c450e8a" providerId="AD" clId="Web-{8288654F-51E9-8D32-1496-4BB06459B17F}" dt="2024-12-11T11:40:05.853" v="30"/>
          <pc:sldLayoutMkLst>
            <pc:docMk/>
            <pc:sldMasterMk cId="848018146" sldId="2147483708"/>
            <pc:sldLayoutMk cId="3287536023" sldId="2147483710"/>
          </pc:sldLayoutMkLst>
        </pc:sldLayoutChg>
        <pc:sldLayoutChg chg="add del mod replId">
          <pc:chgData name="Priya  Bajaj" userId="S::bpriya@pisoftek.com::5681e9f8-b007-48ec-a0c9-7d780c450e8a" providerId="AD" clId="Web-{8288654F-51E9-8D32-1496-4BB06459B17F}" dt="2024-12-11T11:40:05.853" v="30"/>
          <pc:sldLayoutMkLst>
            <pc:docMk/>
            <pc:sldMasterMk cId="848018146" sldId="2147483708"/>
            <pc:sldLayoutMk cId="641939758" sldId="2147483711"/>
          </pc:sldLayoutMkLst>
        </pc:sldLayoutChg>
        <pc:sldLayoutChg chg="add del mod replId">
          <pc:chgData name="Priya  Bajaj" userId="S::bpriya@pisoftek.com::5681e9f8-b007-48ec-a0c9-7d780c450e8a" providerId="AD" clId="Web-{8288654F-51E9-8D32-1496-4BB06459B17F}" dt="2024-12-11T11:40:05.853" v="30"/>
          <pc:sldLayoutMkLst>
            <pc:docMk/>
            <pc:sldMasterMk cId="848018146" sldId="2147483708"/>
            <pc:sldLayoutMk cId="197666728" sldId="2147483712"/>
          </pc:sldLayoutMkLst>
        </pc:sldLayoutChg>
        <pc:sldLayoutChg chg="add del mod replId">
          <pc:chgData name="Priya  Bajaj" userId="S::bpriya@pisoftek.com::5681e9f8-b007-48ec-a0c9-7d780c450e8a" providerId="AD" clId="Web-{8288654F-51E9-8D32-1496-4BB06459B17F}" dt="2024-12-11T11:40:05.853" v="30"/>
          <pc:sldLayoutMkLst>
            <pc:docMk/>
            <pc:sldMasterMk cId="848018146" sldId="2147483708"/>
            <pc:sldLayoutMk cId="3060748965" sldId="2147483713"/>
          </pc:sldLayoutMkLst>
        </pc:sldLayoutChg>
        <pc:sldLayoutChg chg="add del mod replId">
          <pc:chgData name="Priya  Bajaj" userId="S::bpriya@pisoftek.com::5681e9f8-b007-48ec-a0c9-7d780c450e8a" providerId="AD" clId="Web-{8288654F-51E9-8D32-1496-4BB06459B17F}" dt="2024-12-11T11:40:05.853" v="30"/>
          <pc:sldLayoutMkLst>
            <pc:docMk/>
            <pc:sldMasterMk cId="848018146" sldId="2147483708"/>
            <pc:sldLayoutMk cId="3665546670" sldId="2147483714"/>
          </pc:sldLayoutMkLst>
        </pc:sldLayoutChg>
        <pc:sldLayoutChg chg="add del mod replId">
          <pc:chgData name="Priya  Bajaj" userId="S::bpriya@pisoftek.com::5681e9f8-b007-48ec-a0c9-7d780c450e8a" providerId="AD" clId="Web-{8288654F-51E9-8D32-1496-4BB06459B17F}" dt="2024-12-11T11:40:05.853" v="30"/>
          <pc:sldLayoutMkLst>
            <pc:docMk/>
            <pc:sldMasterMk cId="848018146" sldId="2147483708"/>
            <pc:sldLayoutMk cId="910009031" sldId="2147483715"/>
          </pc:sldLayoutMkLst>
        </pc:sldLayoutChg>
        <pc:sldLayoutChg chg="add del mod replId">
          <pc:chgData name="Priya  Bajaj" userId="S::bpriya@pisoftek.com::5681e9f8-b007-48ec-a0c9-7d780c450e8a" providerId="AD" clId="Web-{8288654F-51E9-8D32-1496-4BB06459B17F}" dt="2024-12-11T11:40:05.853" v="30"/>
          <pc:sldLayoutMkLst>
            <pc:docMk/>
            <pc:sldMasterMk cId="848018146" sldId="2147483708"/>
            <pc:sldLayoutMk cId="1303126023" sldId="2147483716"/>
          </pc:sldLayoutMkLst>
        </pc:sldLayoutChg>
        <pc:sldLayoutChg chg="add del mod replId">
          <pc:chgData name="Priya  Bajaj" userId="S::bpriya@pisoftek.com::5681e9f8-b007-48ec-a0c9-7d780c450e8a" providerId="AD" clId="Web-{8288654F-51E9-8D32-1496-4BB06459B17F}" dt="2024-12-11T11:40:05.853" v="30"/>
          <pc:sldLayoutMkLst>
            <pc:docMk/>
            <pc:sldMasterMk cId="848018146" sldId="2147483708"/>
            <pc:sldLayoutMk cId="1170159028" sldId="2147483717"/>
          </pc:sldLayoutMkLst>
        </pc:sldLayoutChg>
        <pc:sldLayoutChg chg="add del mod replId">
          <pc:chgData name="Priya  Bajaj" userId="S::bpriya@pisoftek.com::5681e9f8-b007-48ec-a0c9-7d780c450e8a" providerId="AD" clId="Web-{8288654F-51E9-8D32-1496-4BB06459B17F}" dt="2024-12-11T11:40:05.853" v="30"/>
          <pc:sldLayoutMkLst>
            <pc:docMk/>
            <pc:sldMasterMk cId="848018146" sldId="2147483708"/>
            <pc:sldLayoutMk cId="1437920463" sldId="2147483718"/>
          </pc:sldLayoutMkLst>
        </pc:sldLayoutChg>
        <pc:sldLayoutChg chg="add del mod replId">
          <pc:chgData name="Priya  Bajaj" userId="S::bpriya@pisoftek.com::5681e9f8-b007-48ec-a0c9-7d780c450e8a" providerId="AD" clId="Web-{8288654F-51E9-8D32-1496-4BB06459B17F}" dt="2024-12-11T11:40:05.853" v="30"/>
          <pc:sldLayoutMkLst>
            <pc:docMk/>
            <pc:sldMasterMk cId="848018146" sldId="2147483708"/>
            <pc:sldLayoutMk cId="2300508438" sldId="2147483719"/>
          </pc:sldLayoutMkLst>
        </pc:sldLayoutChg>
      </pc:sldMasterChg>
      <pc:sldMasterChg chg="add del addSldLayout delSldLayout modSldLayout">
        <pc:chgData name="Priya  Bajaj" userId="S::bpriya@pisoftek.com::5681e9f8-b007-48ec-a0c9-7d780c450e8a" providerId="AD" clId="Web-{8288654F-51E9-8D32-1496-4BB06459B17F}" dt="2024-12-11T11:40:04.368" v="29"/>
        <pc:sldMasterMkLst>
          <pc:docMk/>
          <pc:sldMasterMk cId="3047817103" sldId="2147483720"/>
        </pc:sldMasterMkLst>
        <pc:sldLayoutChg chg="add del mod replId">
          <pc:chgData name="Priya  Bajaj" userId="S::bpriya@pisoftek.com::5681e9f8-b007-48ec-a0c9-7d780c450e8a" providerId="AD" clId="Web-{8288654F-51E9-8D32-1496-4BB06459B17F}" dt="2024-12-11T11:40:04.368" v="29"/>
          <pc:sldLayoutMkLst>
            <pc:docMk/>
            <pc:sldMasterMk cId="3047817103" sldId="2147483720"/>
            <pc:sldLayoutMk cId="3161754511" sldId="2147483721"/>
          </pc:sldLayoutMkLst>
        </pc:sldLayoutChg>
        <pc:sldLayoutChg chg="add del mod replId">
          <pc:chgData name="Priya  Bajaj" userId="S::bpriya@pisoftek.com::5681e9f8-b007-48ec-a0c9-7d780c450e8a" providerId="AD" clId="Web-{8288654F-51E9-8D32-1496-4BB06459B17F}" dt="2024-12-11T11:40:04.368" v="29"/>
          <pc:sldLayoutMkLst>
            <pc:docMk/>
            <pc:sldMasterMk cId="3047817103" sldId="2147483720"/>
            <pc:sldLayoutMk cId="2940612622" sldId="2147483722"/>
          </pc:sldLayoutMkLst>
        </pc:sldLayoutChg>
        <pc:sldLayoutChg chg="add del mod replId">
          <pc:chgData name="Priya  Bajaj" userId="S::bpriya@pisoftek.com::5681e9f8-b007-48ec-a0c9-7d780c450e8a" providerId="AD" clId="Web-{8288654F-51E9-8D32-1496-4BB06459B17F}" dt="2024-12-11T11:40:04.368" v="29"/>
          <pc:sldLayoutMkLst>
            <pc:docMk/>
            <pc:sldMasterMk cId="3047817103" sldId="2147483720"/>
            <pc:sldLayoutMk cId="59586638" sldId="2147483723"/>
          </pc:sldLayoutMkLst>
        </pc:sldLayoutChg>
        <pc:sldLayoutChg chg="add del mod replId">
          <pc:chgData name="Priya  Bajaj" userId="S::bpriya@pisoftek.com::5681e9f8-b007-48ec-a0c9-7d780c450e8a" providerId="AD" clId="Web-{8288654F-51E9-8D32-1496-4BB06459B17F}" dt="2024-12-11T11:40:04.368" v="29"/>
          <pc:sldLayoutMkLst>
            <pc:docMk/>
            <pc:sldMasterMk cId="3047817103" sldId="2147483720"/>
            <pc:sldLayoutMk cId="2819374470" sldId="2147483724"/>
          </pc:sldLayoutMkLst>
        </pc:sldLayoutChg>
        <pc:sldLayoutChg chg="add del mod replId">
          <pc:chgData name="Priya  Bajaj" userId="S::bpriya@pisoftek.com::5681e9f8-b007-48ec-a0c9-7d780c450e8a" providerId="AD" clId="Web-{8288654F-51E9-8D32-1496-4BB06459B17F}" dt="2024-12-11T11:40:04.368" v="29"/>
          <pc:sldLayoutMkLst>
            <pc:docMk/>
            <pc:sldMasterMk cId="3047817103" sldId="2147483720"/>
            <pc:sldLayoutMk cId="1825551929" sldId="2147483725"/>
          </pc:sldLayoutMkLst>
        </pc:sldLayoutChg>
        <pc:sldLayoutChg chg="add del mod replId">
          <pc:chgData name="Priya  Bajaj" userId="S::bpriya@pisoftek.com::5681e9f8-b007-48ec-a0c9-7d780c450e8a" providerId="AD" clId="Web-{8288654F-51E9-8D32-1496-4BB06459B17F}" dt="2024-12-11T11:40:04.368" v="29"/>
          <pc:sldLayoutMkLst>
            <pc:docMk/>
            <pc:sldMasterMk cId="3047817103" sldId="2147483720"/>
            <pc:sldLayoutMk cId="2272511328" sldId="2147483726"/>
          </pc:sldLayoutMkLst>
        </pc:sldLayoutChg>
        <pc:sldLayoutChg chg="add del mod replId">
          <pc:chgData name="Priya  Bajaj" userId="S::bpriya@pisoftek.com::5681e9f8-b007-48ec-a0c9-7d780c450e8a" providerId="AD" clId="Web-{8288654F-51E9-8D32-1496-4BB06459B17F}" dt="2024-12-11T11:40:04.368" v="29"/>
          <pc:sldLayoutMkLst>
            <pc:docMk/>
            <pc:sldMasterMk cId="3047817103" sldId="2147483720"/>
            <pc:sldLayoutMk cId="3525809508" sldId="2147483727"/>
          </pc:sldLayoutMkLst>
        </pc:sldLayoutChg>
        <pc:sldLayoutChg chg="add del mod replId">
          <pc:chgData name="Priya  Bajaj" userId="S::bpriya@pisoftek.com::5681e9f8-b007-48ec-a0c9-7d780c450e8a" providerId="AD" clId="Web-{8288654F-51E9-8D32-1496-4BB06459B17F}" dt="2024-12-11T11:40:04.368" v="29"/>
          <pc:sldLayoutMkLst>
            <pc:docMk/>
            <pc:sldMasterMk cId="3047817103" sldId="2147483720"/>
            <pc:sldLayoutMk cId="3393491419" sldId="2147483728"/>
          </pc:sldLayoutMkLst>
        </pc:sldLayoutChg>
        <pc:sldLayoutChg chg="add del mod replId">
          <pc:chgData name="Priya  Bajaj" userId="S::bpriya@pisoftek.com::5681e9f8-b007-48ec-a0c9-7d780c450e8a" providerId="AD" clId="Web-{8288654F-51E9-8D32-1496-4BB06459B17F}" dt="2024-12-11T11:40:04.368" v="29"/>
          <pc:sldLayoutMkLst>
            <pc:docMk/>
            <pc:sldMasterMk cId="3047817103" sldId="2147483720"/>
            <pc:sldLayoutMk cId="1489645108" sldId="2147483729"/>
          </pc:sldLayoutMkLst>
        </pc:sldLayoutChg>
        <pc:sldLayoutChg chg="add del mod replId">
          <pc:chgData name="Priya  Bajaj" userId="S::bpriya@pisoftek.com::5681e9f8-b007-48ec-a0c9-7d780c450e8a" providerId="AD" clId="Web-{8288654F-51E9-8D32-1496-4BB06459B17F}" dt="2024-12-11T11:40:04.368" v="29"/>
          <pc:sldLayoutMkLst>
            <pc:docMk/>
            <pc:sldMasterMk cId="3047817103" sldId="2147483720"/>
            <pc:sldLayoutMk cId="2127240984" sldId="2147483730"/>
          </pc:sldLayoutMkLst>
        </pc:sldLayoutChg>
        <pc:sldLayoutChg chg="add del mod replId">
          <pc:chgData name="Priya  Bajaj" userId="S::bpriya@pisoftek.com::5681e9f8-b007-48ec-a0c9-7d780c450e8a" providerId="AD" clId="Web-{8288654F-51E9-8D32-1496-4BB06459B17F}" dt="2024-12-11T11:40:04.368" v="29"/>
          <pc:sldLayoutMkLst>
            <pc:docMk/>
            <pc:sldMasterMk cId="3047817103" sldId="2147483720"/>
            <pc:sldLayoutMk cId="1914030706" sldId="2147483731"/>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36E9A-8E96-CD8C-7598-F87632CD81CF}"/>
              </a:ext>
            </a:extLst>
          </p:cNvPr>
          <p:cNvSpPr>
            <a:spLocks noGrp="1"/>
          </p:cNvSpPr>
          <p:nvPr>
            <p:ph type="ctrTitle"/>
          </p:nvPr>
        </p:nvSpPr>
        <p:spPr>
          <a:xfrm>
            <a:off x="2301923" y="1122363"/>
            <a:ext cx="7588155" cy="2621154"/>
          </a:xfrm>
        </p:spPr>
        <p:txBody>
          <a:bodyPr anchor="b">
            <a:normAutofit/>
          </a:bodyPr>
          <a:lstStyle>
            <a:lvl1pPr algn="ctr">
              <a:defRPr sz="4000"/>
            </a:lvl1pPr>
          </a:lstStyle>
          <a:p>
            <a:r>
              <a:rPr lang="en-US"/>
              <a:t>Click to edit Master title style</a:t>
            </a:r>
          </a:p>
        </p:txBody>
      </p:sp>
      <p:sp>
        <p:nvSpPr>
          <p:cNvPr id="3" name="Subtitle 2">
            <a:extLst>
              <a:ext uri="{FF2B5EF4-FFF2-40B4-BE49-F238E27FC236}">
                <a16:creationId xmlns:a16="http://schemas.microsoft.com/office/drawing/2014/main" id="{2BDC76B8-60F6-62D3-9F73-E81662203017}"/>
              </a:ext>
            </a:extLst>
          </p:cNvPr>
          <p:cNvSpPr>
            <a:spLocks noGrp="1"/>
          </p:cNvSpPr>
          <p:nvPr>
            <p:ph type="subTitle" idx="1"/>
          </p:nvPr>
        </p:nvSpPr>
        <p:spPr>
          <a:xfrm>
            <a:off x="2301923" y="3843708"/>
            <a:ext cx="7588155" cy="1414091"/>
          </a:xfrm>
        </p:spPr>
        <p:txBody>
          <a:bodyPr>
            <a:normAutofit/>
          </a:bodyPr>
          <a:lstStyle>
            <a:lvl1pPr marL="0" indent="0" algn="ctr">
              <a:buNone/>
              <a:defRPr sz="1800"/>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AE2DAFA-435E-AAF9-8B67-495E5AFDCD91}"/>
              </a:ext>
            </a:extLst>
          </p:cNvPr>
          <p:cNvSpPr>
            <a:spLocks noGrp="1"/>
          </p:cNvSpPr>
          <p:nvPr>
            <p:ph type="dt" sz="half" idx="10"/>
          </p:nvPr>
        </p:nvSpPr>
        <p:spPr/>
        <p:txBody>
          <a:bodyPr/>
          <a:lstStyle/>
          <a:p>
            <a:fld id="{77CA0979-F579-4E9B-A675-1F5ABBFF00DB}" type="datetimeFigureOut">
              <a:rPr lang="en-US" dirty="0"/>
              <a:t>12/16/2024</a:t>
            </a:fld>
            <a:endParaRPr lang="en-US"/>
          </a:p>
        </p:txBody>
      </p:sp>
      <p:sp>
        <p:nvSpPr>
          <p:cNvPr id="5" name="Footer Placeholder 4">
            <a:extLst>
              <a:ext uri="{FF2B5EF4-FFF2-40B4-BE49-F238E27FC236}">
                <a16:creationId xmlns:a16="http://schemas.microsoft.com/office/drawing/2014/main" id="{5B407A58-3351-E479-1A0C-2FF49FA42707}"/>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81789E10-2433-2ECB-9C92-571B583A4CF1}"/>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1877212150"/>
      </p:ext>
    </p:extLst>
  </p:cSld>
  <p:clrMapOvr>
    <a:masterClrMapping/>
  </p:clrMapOvr>
  <p:extLst>
    <p:ext uri="{DCECCB84-F9BA-43D5-87BE-67443E8EF086}">
      <p15:sldGuideLst xmlns:p15="http://schemas.microsoft.com/office/powerpoint/2012/main">
        <p15:guide id="5" orient="horz" pos="2160">
          <p15:clr>
            <a:srgbClr val="FBAE40"/>
          </p15:clr>
        </p15:guide>
        <p15:guide id="6"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E956D-CB73-C986-F100-46487310D11E}"/>
              </a:ext>
            </a:extLst>
          </p:cNvPr>
          <p:cNvSpPr>
            <a:spLocks noGrp="1"/>
          </p:cNvSpPr>
          <p:nvPr>
            <p:ph type="title"/>
          </p:nvPr>
        </p:nvSpPr>
        <p:spPr>
          <a:xfrm>
            <a:off x="612648" y="548640"/>
            <a:ext cx="10515600" cy="1132258"/>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423E6A-A07C-BF0D-EA30-9A8A854E48F1}"/>
              </a:ext>
            </a:extLst>
          </p:cNvPr>
          <p:cNvSpPr>
            <a:spLocks noGrp="1"/>
          </p:cNvSpPr>
          <p:nvPr>
            <p:ph type="body" orient="vert" idx="1"/>
          </p:nvPr>
        </p:nvSpPr>
        <p:spPr>
          <a:xfrm>
            <a:off x="612648" y="1680898"/>
            <a:ext cx="10515600" cy="44960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C9908-8F95-8DFC-72CC-158552B56735}"/>
              </a:ext>
            </a:extLst>
          </p:cNvPr>
          <p:cNvSpPr>
            <a:spLocks noGrp="1"/>
          </p:cNvSpPr>
          <p:nvPr>
            <p:ph type="dt" sz="half" idx="10"/>
          </p:nvPr>
        </p:nvSpPr>
        <p:spPr/>
        <p:txBody>
          <a:bodyPr/>
          <a:lstStyle/>
          <a:p>
            <a:fld id="{F7E76D0F-5A12-4D0A-80B0-1A6122B61E7B}" type="datetimeFigureOut">
              <a:rPr lang="en-US" dirty="0"/>
              <a:t>12/16/2024</a:t>
            </a:fld>
            <a:endParaRPr lang="en-US"/>
          </a:p>
        </p:txBody>
      </p:sp>
      <p:sp>
        <p:nvSpPr>
          <p:cNvPr id="5" name="Footer Placeholder 4">
            <a:extLst>
              <a:ext uri="{FF2B5EF4-FFF2-40B4-BE49-F238E27FC236}">
                <a16:creationId xmlns:a16="http://schemas.microsoft.com/office/drawing/2014/main" id="{2C26C9BE-9060-50CB-2BB7-07307FF89A7A}"/>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A84A835B-97D3-BC22-F0B8-4986D4636271}"/>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1878106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5B0252-346C-F6F4-3642-19F571550D45}"/>
              </a:ext>
            </a:extLst>
          </p:cNvPr>
          <p:cNvSpPr>
            <a:spLocks noGrp="1"/>
          </p:cNvSpPr>
          <p:nvPr>
            <p:ph type="title" orient="vert"/>
          </p:nvPr>
        </p:nvSpPr>
        <p:spPr>
          <a:xfrm>
            <a:off x="9634888" y="578497"/>
            <a:ext cx="2047037" cy="5598466"/>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98DA36-7351-9D6A-518B-678AB8A507D3}"/>
              </a:ext>
            </a:extLst>
          </p:cNvPr>
          <p:cNvSpPr>
            <a:spLocks noGrp="1"/>
          </p:cNvSpPr>
          <p:nvPr>
            <p:ph type="body" orient="vert" idx="1"/>
          </p:nvPr>
        </p:nvSpPr>
        <p:spPr>
          <a:xfrm>
            <a:off x="838200" y="578497"/>
            <a:ext cx="8796688" cy="55984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46BDFF-D746-836C-04B8-CA89AD5D1466}"/>
              </a:ext>
            </a:extLst>
          </p:cNvPr>
          <p:cNvSpPr>
            <a:spLocks noGrp="1"/>
          </p:cNvSpPr>
          <p:nvPr>
            <p:ph type="dt" sz="half" idx="10"/>
          </p:nvPr>
        </p:nvSpPr>
        <p:spPr/>
        <p:txBody>
          <a:bodyPr/>
          <a:lstStyle/>
          <a:p>
            <a:fld id="{8B9E8C84-89CA-44AB-B0BE-5C91BAF75478}" type="datetimeFigureOut">
              <a:rPr lang="en-US" dirty="0"/>
              <a:t>12/16/2024</a:t>
            </a:fld>
            <a:endParaRPr lang="en-US"/>
          </a:p>
        </p:txBody>
      </p:sp>
      <p:sp>
        <p:nvSpPr>
          <p:cNvPr id="5" name="Footer Placeholder 4">
            <a:extLst>
              <a:ext uri="{FF2B5EF4-FFF2-40B4-BE49-F238E27FC236}">
                <a16:creationId xmlns:a16="http://schemas.microsoft.com/office/drawing/2014/main" id="{919AA929-A9E6-FF9C-0C59-177F892D6A69}"/>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9316D893-7E81-90DC-4139-7687B39C3AC8}"/>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2403798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433D9-FD02-59E2-0F81-A0B7201D2D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2DD052-3E45-E789-01F8-33250024EC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9485D1-E172-8F0A-A425-3097B3ABCFB4}"/>
              </a:ext>
            </a:extLst>
          </p:cNvPr>
          <p:cNvSpPr>
            <a:spLocks noGrp="1"/>
          </p:cNvSpPr>
          <p:nvPr>
            <p:ph type="dt" sz="half" idx="10"/>
          </p:nvPr>
        </p:nvSpPr>
        <p:spPr/>
        <p:txBody>
          <a:bodyPr/>
          <a:lstStyle/>
          <a:p>
            <a:fld id="{73E7156E-175E-4DBA-9D21-B772C320F342}" type="datetimeFigureOut">
              <a:rPr lang="en-US" dirty="0"/>
              <a:t>12/16/2024</a:t>
            </a:fld>
            <a:endParaRPr lang="en-US"/>
          </a:p>
        </p:txBody>
      </p:sp>
      <p:sp>
        <p:nvSpPr>
          <p:cNvPr id="5" name="Footer Placeholder 4">
            <a:extLst>
              <a:ext uri="{FF2B5EF4-FFF2-40B4-BE49-F238E27FC236}">
                <a16:creationId xmlns:a16="http://schemas.microsoft.com/office/drawing/2014/main" id="{B17E6B5E-6174-FD5C-41E8-FFC44C650D7E}"/>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4BF72154-F85B-E301-DA57-E314D7315916}"/>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378471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D06AF-EF87-8489-2C82-DEB90B7EFE0C}"/>
              </a:ext>
            </a:extLst>
          </p:cNvPr>
          <p:cNvSpPr>
            <a:spLocks noGrp="1"/>
          </p:cNvSpPr>
          <p:nvPr>
            <p:ph type="title"/>
          </p:nvPr>
        </p:nvSpPr>
        <p:spPr>
          <a:xfrm>
            <a:off x="603381" y="553616"/>
            <a:ext cx="8273140" cy="4008859"/>
          </a:xfrm>
        </p:spPr>
        <p:txBody>
          <a:bodyPr anchor="t">
            <a:normAutofit/>
          </a:bodyPr>
          <a:lstStyle>
            <a:lvl1pPr>
              <a:defRPr sz="5400" cap="all" baseline="0"/>
            </a:lvl1pPr>
          </a:lstStyle>
          <a:p>
            <a:r>
              <a:rPr lang="en-US"/>
              <a:t>Click to edit Master title style</a:t>
            </a:r>
          </a:p>
        </p:txBody>
      </p:sp>
      <p:sp>
        <p:nvSpPr>
          <p:cNvPr id="3" name="Text Placeholder 2">
            <a:extLst>
              <a:ext uri="{FF2B5EF4-FFF2-40B4-BE49-F238E27FC236}">
                <a16:creationId xmlns:a16="http://schemas.microsoft.com/office/drawing/2014/main" id="{308E5678-CA38-1318-9EA2-5E0A4F9A59BA}"/>
              </a:ext>
            </a:extLst>
          </p:cNvPr>
          <p:cNvSpPr>
            <a:spLocks noGrp="1"/>
          </p:cNvSpPr>
          <p:nvPr>
            <p:ph type="body" idx="1"/>
          </p:nvPr>
        </p:nvSpPr>
        <p:spPr>
          <a:xfrm>
            <a:off x="603380" y="4589463"/>
            <a:ext cx="8273140" cy="1384617"/>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E99186-7E5A-60AF-DE69-5C7DA71611AB}"/>
              </a:ext>
            </a:extLst>
          </p:cNvPr>
          <p:cNvSpPr>
            <a:spLocks noGrp="1"/>
          </p:cNvSpPr>
          <p:nvPr>
            <p:ph type="dt" sz="half" idx="10"/>
          </p:nvPr>
        </p:nvSpPr>
        <p:spPr/>
        <p:txBody>
          <a:bodyPr/>
          <a:lstStyle/>
          <a:p>
            <a:fld id="{04895F6E-3D02-4292-95D1-C62B3126321B}" type="datetimeFigureOut">
              <a:rPr lang="en-US" dirty="0"/>
              <a:t>12/16/2024</a:t>
            </a:fld>
            <a:endParaRPr lang="en-US"/>
          </a:p>
        </p:txBody>
      </p:sp>
      <p:sp>
        <p:nvSpPr>
          <p:cNvPr id="5" name="Footer Placeholder 4">
            <a:extLst>
              <a:ext uri="{FF2B5EF4-FFF2-40B4-BE49-F238E27FC236}">
                <a16:creationId xmlns:a16="http://schemas.microsoft.com/office/drawing/2014/main" id="{82FA13D1-1FBA-E820-323B-77B41F1A665D}"/>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FB39BE85-85F6-4636-C651-D87CC969A49E}"/>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1626999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3BB49-A328-F121-7F27-DEB7C3CC2B0F}"/>
              </a:ext>
            </a:extLst>
          </p:cNvPr>
          <p:cNvSpPr>
            <a:spLocks noGrp="1"/>
          </p:cNvSpPr>
          <p:nvPr>
            <p:ph type="title"/>
          </p:nvPr>
        </p:nvSpPr>
        <p:spPr>
          <a:xfrm>
            <a:off x="612648" y="548640"/>
            <a:ext cx="10741152" cy="1132258"/>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572E861E-DFBA-B4AA-9356-CDE3D3F57C04}"/>
              </a:ext>
            </a:extLst>
          </p:cNvPr>
          <p:cNvSpPr>
            <a:spLocks noGrp="1"/>
          </p:cNvSpPr>
          <p:nvPr>
            <p:ph sz="half" idx="1"/>
          </p:nvPr>
        </p:nvSpPr>
        <p:spPr>
          <a:xfrm>
            <a:off x="612648"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1D7538-EC5A-3EE7-176F-A58920C507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7D0B7E-1A60-DA52-6965-92412B1C2F9F}"/>
              </a:ext>
            </a:extLst>
          </p:cNvPr>
          <p:cNvSpPr>
            <a:spLocks noGrp="1"/>
          </p:cNvSpPr>
          <p:nvPr>
            <p:ph type="dt" sz="half" idx="10"/>
          </p:nvPr>
        </p:nvSpPr>
        <p:spPr/>
        <p:txBody>
          <a:bodyPr/>
          <a:lstStyle/>
          <a:p>
            <a:fld id="{EDCB5ACB-D10C-44A8-9570-124370F4CB38}" type="datetimeFigureOut">
              <a:rPr lang="en-US" dirty="0"/>
              <a:t>12/16/2024</a:t>
            </a:fld>
            <a:endParaRPr lang="en-US"/>
          </a:p>
        </p:txBody>
      </p:sp>
      <p:sp>
        <p:nvSpPr>
          <p:cNvPr id="6" name="Footer Placeholder 5">
            <a:extLst>
              <a:ext uri="{FF2B5EF4-FFF2-40B4-BE49-F238E27FC236}">
                <a16:creationId xmlns:a16="http://schemas.microsoft.com/office/drawing/2014/main" id="{C2BDD5A2-CE3E-3215-6DAA-F75C0D1229DA}"/>
              </a:ext>
            </a:extLst>
          </p:cNvPr>
          <p:cNvSpPr>
            <a:spLocks noGrp="1"/>
          </p:cNvSpPr>
          <p:nvPr>
            <p:ph type="ftr" sz="quarter" idx="11"/>
          </p:nvPr>
        </p:nvSpPr>
        <p:spPr/>
        <p:txBody>
          <a:bodyPr/>
          <a:lstStyle/>
          <a:p>
            <a:r>
              <a:rPr lang="en-US"/>
              <a:t>
              </a:t>
            </a:r>
          </a:p>
        </p:txBody>
      </p:sp>
      <p:sp>
        <p:nvSpPr>
          <p:cNvPr id="7" name="Slide Number Placeholder 6">
            <a:extLst>
              <a:ext uri="{FF2B5EF4-FFF2-40B4-BE49-F238E27FC236}">
                <a16:creationId xmlns:a16="http://schemas.microsoft.com/office/drawing/2014/main" id="{B1B822F1-284A-1786-FAF2-72129E2FE64D}"/>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2697385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EE969-634D-6E32-D227-18E9282C6F9E}"/>
              </a:ext>
            </a:extLst>
          </p:cNvPr>
          <p:cNvSpPr>
            <a:spLocks noGrp="1"/>
          </p:cNvSpPr>
          <p:nvPr>
            <p:ph type="title"/>
          </p:nvPr>
        </p:nvSpPr>
        <p:spPr>
          <a:xfrm>
            <a:off x="609600" y="547396"/>
            <a:ext cx="10745788" cy="1143292"/>
          </a:xfrm>
        </p:spPr>
        <p:txBody>
          <a:bodyPr/>
          <a:lstStyle/>
          <a:p>
            <a:r>
              <a:rPr lang="en-US"/>
              <a:t>Click to edit Master title style</a:t>
            </a:r>
          </a:p>
        </p:txBody>
      </p:sp>
      <p:sp>
        <p:nvSpPr>
          <p:cNvPr id="3" name="Text Placeholder 2">
            <a:extLst>
              <a:ext uri="{FF2B5EF4-FFF2-40B4-BE49-F238E27FC236}">
                <a16:creationId xmlns:a16="http://schemas.microsoft.com/office/drawing/2014/main" id="{61CD26D4-290A-F0ED-7D62-41EDA6FEC2B9}"/>
              </a:ext>
            </a:extLst>
          </p:cNvPr>
          <p:cNvSpPr>
            <a:spLocks noGrp="1"/>
          </p:cNvSpPr>
          <p:nvPr>
            <p:ph type="body" idx="1"/>
          </p:nvPr>
        </p:nvSpPr>
        <p:spPr>
          <a:xfrm>
            <a:off x="609600" y="1685735"/>
            <a:ext cx="5157787"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DA52B0-7419-A946-4523-6D34BCAD26D1}"/>
              </a:ext>
            </a:extLst>
          </p:cNvPr>
          <p:cNvSpPr>
            <a:spLocks noGrp="1"/>
          </p:cNvSpPr>
          <p:nvPr>
            <p:ph sz="half" idx="2"/>
          </p:nvPr>
        </p:nvSpPr>
        <p:spPr>
          <a:xfrm>
            <a:off x="609600" y="2386894"/>
            <a:ext cx="5157787" cy="3765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536620-C4F3-EEC3-DBF1-05196B1CBB55}"/>
              </a:ext>
            </a:extLst>
          </p:cNvPr>
          <p:cNvSpPr>
            <a:spLocks noGrp="1"/>
          </p:cNvSpPr>
          <p:nvPr>
            <p:ph type="body" sz="quarter" idx="3"/>
          </p:nvPr>
        </p:nvSpPr>
        <p:spPr>
          <a:xfrm>
            <a:off x="6172200" y="1685735"/>
            <a:ext cx="5183188"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BAE980-E611-98B5-04E9-DE4584B0E33F}"/>
              </a:ext>
            </a:extLst>
          </p:cNvPr>
          <p:cNvSpPr>
            <a:spLocks noGrp="1"/>
          </p:cNvSpPr>
          <p:nvPr>
            <p:ph sz="quarter" idx="4"/>
          </p:nvPr>
        </p:nvSpPr>
        <p:spPr>
          <a:xfrm>
            <a:off x="6172199" y="2386894"/>
            <a:ext cx="5183189" cy="3765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3B3581-658A-8487-F9CB-E79F2BFF27E4}"/>
              </a:ext>
            </a:extLst>
          </p:cNvPr>
          <p:cNvSpPr>
            <a:spLocks noGrp="1"/>
          </p:cNvSpPr>
          <p:nvPr>
            <p:ph type="dt" sz="half" idx="10"/>
          </p:nvPr>
        </p:nvSpPr>
        <p:spPr/>
        <p:txBody>
          <a:bodyPr/>
          <a:lstStyle/>
          <a:p>
            <a:fld id="{AB8D84F4-0E7A-4BDE-98C6-AE68FB974645}" type="datetimeFigureOut">
              <a:rPr lang="en-US" dirty="0"/>
              <a:t>12/16/2024</a:t>
            </a:fld>
            <a:endParaRPr lang="en-US"/>
          </a:p>
        </p:txBody>
      </p:sp>
      <p:sp>
        <p:nvSpPr>
          <p:cNvPr id="8" name="Footer Placeholder 7">
            <a:extLst>
              <a:ext uri="{FF2B5EF4-FFF2-40B4-BE49-F238E27FC236}">
                <a16:creationId xmlns:a16="http://schemas.microsoft.com/office/drawing/2014/main" id="{949D76D8-9033-26CF-BF4C-AECCC685C177}"/>
              </a:ext>
            </a:extLst>
          </p:cNvPr>
          <p:cNvSpPr>
            <a:spLocks noGrp="1"/>
          </p:cNvSpPr>
          <p:nvPr>
            <p:ph type="ftr" sz="quarter" idx="11"/>
          </p:nvPr>
        </p:nvSpPr>
        <p:spPr/>
        <p:txBody>
          <a:bodyPr/>
          <a:lstStyle/>
          <a:p>
            <a:r>
              <a:rPr lang="en-US"/>
              <a:t>
              </a:t>
            </a:r>
          </a:p>
        </p:txBody>
      </p:sp>
      <p:sp>
        <p:nvSpPr>
          <p:cNvPr id="9" name="Slide Number Placeholder 8">
            <a:extLst>
              <a:ext uri="{FF2B5EF4-FFF2-40B4-BE49-F238E27FC236}">
                <a16:creationId xmlns:a16="http://schemas.microsoft.com/office/drawing/2014/main" id="{E02A06B8-CC1D-542F-D8EB-7625046B91D2}"/>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1015285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9F42-7FF7-F803-C075-BC4968D35E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9E8268-7232-2944-F1BD-399F9419B563}"/>
              </a:ext>
            </a:extLst>
          </p:cNvPr>
          <p:cNvSpPr>
            <a:spLocks noGrp="1"/>
          </p:cNvSpPr>
          <p:nvPr>
            <p:ph type="dt" sz="half" idx="10"/>
          </p:nvPr>
        </p:nvSpPr>
        <p:spPr/>
        <p:txBody>
          <a:bodyPr/>
          <a:lstStyle/>
          <a:p>
            <a:fld id="{CBEFF1D8-9801-4C4B-92F3-66C9A863BD74}" type="datetimeFigureOut">
              <a:rPr lang="en-US" dirty="0"/>
              <a:t>12/16/2024</a:t>
            </a:fld>
            <a:endParaRPr lang="en-US"/>
          </a:p>
        </p:txBody>
      </p:sp>
      <p:sp>
        <p:nvSpPr>
          <p:cNvPr id="4" name="Footer Placeholder 3">
            <a:extLst>
              <a:ext uri="{FF2B5EF4-FFF2-40B4-BE49-F238E27FC236}">
                <a16:creationId xmlns:a16="http://schemas.microsoft.com/office/drawing/2014/main" id="{6B968DDD-323F-89A1-84E3-DDBA626D9386}"/>
              </a:ext>
            </a:extLst>
          </p:cNvPr>
          <p:cNvSpPr>
            <a:spLocks noGrp="1"/>
          </p:cNvSpPr>
          <p:nvPr>
            <p:ph type="ftr" sz="quarter" idx="11"/>
          </p:nvPr>
        </p:nvSpPr>
        <p:spPr/>
        <p:txBody>
          <a:bodyPr/>
          <a:lstStyle/>
          <a:p>
            <a:r>
              <a:rPr lang="en-US"/>
              <a:t>
              </a:t>
            </a:r>
          </a:p>
        </p:txBody>
      </p:sp>
      <p:sp>
        <p:nvSpPr>
          <p:cNvPr id="5" name="Slide Number Placeholder 4">
            <a:extLst>
              <a:ext uri="{FF2B5EF4-FFF2-40B4-BE49-F238E27FC236}">
                <a16:creationId xmlns:a16="http://schemas.microsoft.com/office/drawing/2014/main" id="{98FBDC76-671D-1671-DCE2-D5658BD40E29}"/>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4082414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BC4D82-0182-501C-9231-46767680476E}"/>
              </a:ext>
            </a:extLst>
          </p:cNvPr>
          <p:cNvSpPr>
            <a:spLocks noGrp="1"/>
          </p:cNvSpPr>
          <p:nvPr>
            <p:ph type="dt" sz="half" idx="10"/>
          </p:nvPr>
        </p:nvSpPr>
        <p:spPr/>
        <p:txBody>
          <a:bodyPr/>
          <a:lstStyle/>
          <a:p>
            <a:fld id="{961FE8FD-B23E-4E1A-83EF-0847EBEA0105}" type="datetimeFigureOut">
              <a:rPr lang="en-US" dirty="0"/>
              <a:t>12/16/2024</a:t>
            </a:fld>
            <a:endParaRPr lang="en-US"/>
          </a:p>
        </p:txBody>
      </p:sp>
      <p:sp>
        <p:nvSpPr>
          <p:cNvPr id="3" name="Footer Placeholder 2">
            <a:extLst>
              <a:ext uri="{FF2B5EF4-FFF2-40B4-BE49-F238E27FC236}">
                <a16:creationId xmlns:a16="http://schemas.microsoft.com/office/drawing/2014/main" id="{10EAA6C9-A7F3-19F1-D17C-A1D83FAF553F}"/>
              </a:ext>
            </a:extLst>
          </p:cNvPr>
          <p:cNvSpPr>
            <a:spLocks noGrp="1"/>
          </p:cNvSpPr>
          <p:nvPr>
            <p:ph type="ftr" sz="quarter" idx="11"/>
          </p:nvPr>
        </p:nvSpPr>
        <p:spPr/>
        <p:txBody>
          <a:bodyPr/>
          <a:lstStyle/>
          <a:p>
            <a:r>
              <a:rPr lang="en-US"/>
              <a:t>
              </a:t>
            </a:r>
          </a:p>
        </p:txBody>
      </p:sp>
      <p:sp>
        <p:nvSpPr>
          <p:cNvPr id="4" name="Slide Number Placeholder 3">
            <a:extLst>
              <a:ext uri="{FF2B5EF4-FFF2-40B4-BE49-F238E27FC236}">
                <a16:creationId xmlns:a16="http://schemas.microsoft.com/office/drawing/2014/main" id="{34EBB816-1B94-116F-92D4-6043AE9E0C6B}"/>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3473105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0C37F-77BE-E128-4248-D001C39E79C6}"/>
              </a:ext>
            </a:extLst>
          </p:cNvPr>
          <p:cNvSpPr>
            <a:spLocks noGrp="1"/>
          </p:cNvSpPr>
          <p:nvPr>
            <p:ph type="title"/>
          </p:nvPr>
        </p:nvSpPr>
        <p:spPr>
          <a:xfrm>
            <a:off x="597160" y="553616"/>
            <a:ext cx="3595634" cy="1757505"/>
          </a:xfrm>
        </p:spPr>
        <p:txBody>
          <a:bodyPr anchor="t">
            <a:normAutofit/>
          </a:bodyPr>
          <a:lstStyle>
            <a:lvl1pPr>
              <a:defRPr sz="2800"/>
            </a:lvl1pPr>
          </a:lstStyle>
          <a:p>
            <a:r>
              <a:rPr lang="en-US"/>
              <a:t>Click to edit Master title style</a:t>
            </a:r>
          </a:p>
        </p:txBody>
      </p:sp>
      <p:sp>
        <p:nvSpPr>
          <p:cNvPr id="3" name="Content Placeholder 2">
            <a:extLst>
              <a:ext uri="{FF2B5EF4-FFF2-40B4-BE49-F238E27FC236}">
                <a16:creationId xmlns:a16="http://schemas.microsoft.com/office/drawing/2014/main" id="{2F3B20A8-A604-C977-02C0-083BA8663484}"/>
              </a:ext>
            </a:extLst>
          </p:cNvPr>
          <p:cNvSpPr>
            <a:spLocks noGrp="1"/>
          </p:cNvSpPr>
          <p:nvPr>
            <p:ph idx="1"/>
          </p:nvPr>
        </p:nvSpPr>
        <p:spPr>
          <a:xfrm>
            <a:off x="5134708" y="553616"/>
            <a:ext cx="6279741" cy="5486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C0EEBFB-2026-6A35-33ED-F008376B67A0}"/>
              </a:ext>
            </a:extLst>
          </p:cNvPr>
          <p:cNvSpPr>
            <a:spLocks noGrp="1"/>
          </p:cNvSpPr>
          <p:nvPr>
            <p:ph type="body" sz="half" idx="2"/>
          </p:nvPr>
        </p:nvSpPr>
        <p:spPr>
          <a:xfrm>
            <a:off x="597160" y="2311121"/>
            <a:ext cx="3595634" cy="3728895"/>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F05638-7A56-469A-825A-1DFA600254C8}"/>
              </a:ext>
            </a:extLst>
          </p:cNvPr>
          <p:cNvSpPr>
            <a:spLocks noGrp="1"/>
          </p:cNvSpPr>
          <p:nvPr>
            <p:ph type="dt" sz="half" idx="10"/>
          </p:nvPr>
        </p:nvSpPr>
        <p:spPr/>
        <p:txBody>
          <a:bodyPr/>
          <a:lstStyle/>
          <a:p>
            <a:fld id="{8DDF891E-A7C2-465C-AD39-8EDCB0F58E3C}" type="datetimeFigureOut">
              <a:rPr lang="en-US" dirty="0"/>
              <a:t>12/16/2024</a:t>
            </a:fld>
            <a:endParaRPr lang="en-US"/>
          </a:p>
        </p:txBody>
      </p:sp>
      <p:sp>
        <p:nvSpPr>
          <p:cNvPr id="6" name="Footer Placeholder 5">
            <a:extLst>
              <a:ext uri="{FF2B5EF4-FFF2-40B4-BE49-F238E27FC236}">
                <a16:creationId xmlns:a16="http://schemas.microsoft.com/office/drawing/2014/main" id="{9C85A215-184B-2105-0279-ED02F6445831}"/>
              </a:ext>
            </a:extLst>
          </p:cNvPr>
          <p:cNvSpPr>
            <a:spLocks noGrp="1"/>
          </p:cNvSpPr>
          <p:nvPr>
            <p:ph type="ftr" sz="quarter" idx="11"/>
          </p:nvPr>
        </p:nvSpPr>
        <p:spPr/>
        <p:txBody>
          <a:bodyPr/>
          <a:lstStyle/>
          <a:p>
            <a:r>
              <a:rPr lang="en-US"/>
              <a:t>
              </a:t>
            </a:r>
          </a:p>
        </p:txBody>
      </p:sp>
      <p:sp>
        <p:nvSpPr>
          <p:cNvPr id="7" name="Slide Number Placeholder 6">
            <a:extLst>
              <a:ext uri="{FF2B5EF4-FFF2-40B4-BE49-F238E27FC236}">
                <a16:creationId xmlns:a16="http://schemas.microsoft.com/office/drawing/2014/main" id="{32C7CA46-892B-253A-3A28-7414E17B837B}"/>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1989683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06A09-98CF-FAC2-3708-AECC4360C651}"/>
              </a:ext>
            </a:extLst>
          </p:cNvPr>
          <p:cNvSpPr>
            <a:spLocks noGrp="1"/>
          </p:cNvSpPr>
          <p:nvPr>
            <p:ph type="title"/>
          </p:nvPr>
        </p:nvSpPr>
        <p:spPr>
          <a:xfrm>
            <a:off x="594360" y="557784"/>
            <a:ext cx="3595634" cy="2212313"/>
          </a:xfrm>
        </p:spPr>
        <p:txBody>
          <a:bodyPr anchor="t">
            <a:normAutofit/>
          </a:bodyPr>
          <a:lstStyle>
            <a:lvl1pPr>
              <a:defRPr sz="2800"/>
            </a:lvl1pPr>
          </a:lstStyle>
          <a:p>
            <a:r>
              <a:rPr lang="en-US"/>
              <a:t>Click to edit Master title style</a:t>
            </a:r>
          </a:p>
        </p:txBody>
      </p:sp>
      <p:sp>
        <p:nvSpPr>
          <p:cNvPr id="3" name="Picture Placeholder 2">
            <a:extLst>
              <a:ext uri="{FF2B5EF4-FFF2-40B4-BE49-F238E27FC236}">
                <a16:creationId xmlns:a16="http://schemas.microsoft.com/office/drawing/2014/main" id="{9571C769-CEC8-962A-01E6-15B0E056791E}"/>
              </a:ext>
            </a:extLst>
          </p:cNvPr>
          <p:cNvSpPr>
            <a:spLocks noGrp="1" noChangeAspect="1"/>
          </p:cNvSpPr>
          <p:nvPr>
            <p:ph type="pic" idx="1"/>
          </p:nvPr>
        </p:nvSpPr>
        <p:spPr>
          <a:xfrm>
            <a:off x="5063319" y="657103"/>
            <a:ext cx="6483687" cy="5555904"/>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a:p>
        </p:txBody>
      </p:sp>
      <p:sp>
        <p:nvSpPr>
          <p:cNvPr id="4" name="Text Placeholder 3">
            <a:extLst>
              <a:ext uri="{FF2B5EF4-FFF2-40B4-BE49-F238E27FC236}">
                <a16:creationId xmlns:a16="http://schemas.microsoft.com/office/drawing/2014/main" id="{F32C4A61-EF2A-C5A5-B150-4448600B3937}"/>
              </a:ext>
            </a:extLst>
          </p:cNvPr>
          <p:cNvSpPr>
            <a:spLocks noGrp="1"/>
          </p:cNvSpPr>
          <p:nvPr>
            <p:ph type="body" sz="half" idx="2"/>
          </p:nvPr>
        </p:nvSpPr>
        <p:spPr>
          <a:xfrm>
            <a:off x="609601" y="2826137"/>
            <a:ext cx="3585586" cy="3434638"/>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0B235E-39C7-4C78-20EF-DB48ECD9CB90}"/>
              </a:ext>
            </a:extLst>
          </p:cNvPr>
          <p:cNvSpPr>
            <a:spLocks noGrp="1"/>
          </p:cNvSpPr>
          <p:nvPr>
            <p:ph type="dt" sz="half" idx="10"/>
          </p:nvPr>
        </p:nvSpPr>
        <p:spPr/>
        <p:txBody>
          <a:bodyPr/>
          <a:lstStyle/>
          <a:p>
            <a:fld id="{F39F93E5-AFB6-485C-8E3C-32F92A07875F}" type="datetimeFigureOut">
              <a:rPr lang="en-US" dirty="0"/>
              <a:t>12/16/2024</a:t>
            </a:fld>
            <a:endParaRPr lang="en-US"/>
          </a:p>
        </p:txBody>
      </p:sp>
      <p:sp>
        <p:nvSpPr>
          <p:cNvPr id="6" name="Footer Placeholder 5">
            <a:extLst>
              <a:ext uri="{FF2B5EF4-FFF2-40B4-BE49-F238E27FC236}">
                <a16:creationId xmlns:a16="http://schemas.microsoft.com/office/drawing/2014/main" id="{7FDC75DA-9A78-9AB9-7171-95A08CC51C56}"/>
              </a:ext>
            </a:extLst>
          </p:cNvPr>
          <p:cNvSpPr>
            <a:spLocks noGrp="1"/>
          </p:cNvSpPr>
          <p:nvPr>
            <p:ph type="ftr" sz="quarter" idx="11"/>
          </p:nvPr>
        </p:nvSpPr>
        <p:spPr/>
        <p:txBody>
          <a:bodyPr/>
          <a:lstStyle/>
          <a:p>
            <a:r>
              <a:rPr lang="en-US"/>
              <a:t>
              </a:t>
            </a:r>
          </a:p>
        </p:txBody>
      </p:sp>
      <p:sp>
        <p:nvSpPr>
          <p:cNvPr id="7" name="Slide Number Placeholder 6">
            <a:extLst>
              <a:ext uri="{FF2B5EF4-FFF2-40B4-BE49-F238E27FC236}">
                <a16:creationId xmlns:a16="http://schemas.microsoft.com/office/drawing/2014/main" id="{5EFE1A03-DCCB-53C7-DBFE-2AD55C90591B}"/>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2785627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5BFB69-9245-EC58-F1DE-FEB625BD336A}"/>
              </a:ext>
            </a:extLst>
          </p:cNvPr>
          <p:cNvSpPr>
            <a:spLocks noGrp="1"/>
          </p:cNvSpPr>
          <p:nvPr>
            <p:ph type="title"/>
          </p:nvPr>
        </p:nvSpPr>
        <p:spPr>
          <a:xfrm>
            <a:off x="612648" y="548640"/>
            <a:ext cx="10653578" cy="1132258"/>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a:extLst>
              <a:ext uri="{FF2B5EF4-FFF2-40B4-BE49-F238E27FC236}">
                <a16:creationId xmlns:a16="http://schemas.microsoft.com/office/drawing/2014/main" id="{5516AFD5-5144-C460-0CA4-644BC4A93C02}"/>
              </a:ext>
            </a:extLst>
          </p:cNvPr>
          <p:cNvSpPr>
            <a:spLocks noGrp="1"/>
          </p:cNvSpPr>
          <p:nvPr>
            <p:ph type="body" idx="1"/>
          </p:nvPr>
        </p:nvSpPr>
        <p:spPr>
          <a:xfrm>
            <a:off x="612647" y="1715532"/>
            <a:ext cx="10653579" cy="4593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95753E-AF8A-7E04-8A1A-205B755A0215}"/>
              </a:ext>
            </a:extLst>
          </p:cNvPr>
          <p:cNvSpPr>
            <a:spLocks noGrp="1"/>
          </p:cNvSpPr>
          <p:nvPr>
            <p:ph type="dt" sz="half" idx="2"/>
          </p:nvPr>
        </p:nvSpPr>
        <p:spPr>
          <a:xfrm>
            <a:off x="137160" y="6453002"/>
            <a:ext cx="3494314" cy="365125"/>
          </a:xfrm>
          <a:prstGeom prst="rect">
            <a:avLst/>
          </a:prstGeom>
        </p:spPr>
        <p:txBody>
          <a:bodyPr vert="horz" lIns="91440" tIns="45720" rIns="91440" bIns="45720" rtlCol="0" anchor="ctr"/>
          <a:lstStyle>
            <a:lvl1pPr algn="l">
              <a:defRPr sz="900">
                <a:solidFill>
                  <a:schemeClr val="tx1"/>
                </a:solidFill>
              </a:defRPr>
            </a:lvl1pPr>
          </a:lstStyle>
          <a:p>
            <a:fld id="{3A332BE1-279E-4118-9FE3-7952B079A510}" type="datetimeFigureOut">
              <a:rPr lang="en-US" dirty="0"/>
              <a:t>12/16/2024</a:t>
            </a:fld>
            <a:endParaRPr lang="en-US"/>
          </a:p>
        </p:txBody>
      </p:sp>
      <p:sp>
        <p:nvSpPr>
          <p:cNvPr id="5" name="Footer Placeholder 4">
            <a:extLst>
              <a:ext uri="{FF2B5EF4-FFF2-40B4-BE49-F238E27FC236}">
                <a16:creationId xmlns:a16="http://schemas.microsoft.com/office/drawing/2014/main" id="{D4E1B7C8-DA74-800B-EE14-A39E9DB32DE4}"/>
              </a:ext>
            </a:extLst>
          </p:cNvPr>
          <p:cNvSpPr>
            <a:spLocks noGrp="1"/>
          </p:cNvSpPr>
          <p:nvPr>
            <p:ph type="ftr" sz="quarter" idx="3"/>
          </p:nvPr>
        </p:nvSpPr>
        <p:spPr>
          <a:xfrm>
            <a:off x="8876521" y="6453002"/>
            <a:ext cx="2805405" cy="365125"/>
          </a:xfrm>
          <a:prstGeom prst="rect">
            <a:avLst/>
          </a:prstGeom>
        </p:spPr>
        <p:txBody>
          <a:bodyPr vert="horz" lIns="91440" tIns="45720" rIns="91440" bIns="45720" rtlCol="0" anchor="ctr"/>
          <a:lstStyle>
            <a:lvl1pPr algn="r">
              <a:defRPr sz="900">
                <a:solidFill>
                  <a:schemeClr val="tx1"/>
                </a:solidFill>
              </a:defRPr>
            </a:lvl1pPr>
          </a:lstStyle>
          <a:p>
            <a:r>
              <a:rPr lang="en-US"/>
              <a:t>
              </a:t>
            </a:r>
          </a:p>
        </p:txBody>
      </p:sp>
      <p:sp>
        <p:nvSpPr>
          <p:cNvPr id="6" name="Slide Number Placeholder 5">
            <a:extLst>
              <a:ext uri="{FF2B5EF4-FFF2-40B4-BE49-F238E27FC236}">
                <a16:creationId xmlns:a16="http://schemas.microsoft.com/office/drawing/2014/main" id="{7AC1647D-0DF0-CA1B-F723-EF7B8F508DB7}"/>
              </a:ext>
            </a:extLst>
          </p:cNvPr>
          <p:cNvSpPr>
            <a:spLocks noGrp="1"/>
          </p:cNvSpPr>
          <p:nvPr>
            <p:ph type="sldNum" sz="quarter" idx="4"/>
          </p:nvPr>
        </p:nvSpPr>
        <p:spPr>
          <a:xfrm>
            <a:off x="11632162" y="6453002"/>
            <a:ext cx="429207" cy="365125"/>
          </a:xfrm>
          <a:prstGeom prst="rect">
            <a:avLst/>
          </a:prstGeom>
        </p:spPr>
        <p:txBody>
          <a:bodyPr vert="horz" lIns="91440" tIns="45720" rIns="91440" bIns="45720" rtlCol="0" anchor="ctr"/>
          <a:lstStyle>
            <a:lvl1pPr algn="r">
              <a:defRPr sz="900">
                <a:solidFill>
                  <a:schemeClr val="tx1"/>
                </a:solidFill>
              </a:defRPr>
            </a:lvl1pPr>
          </a:lstStyle>
          <a:p>
            <a:fld id="{CC057153-B650-4DEB-B370-79DDCFDCE934}" type="slidenum">
              <a:rPr lang="en-US" dirty="0"/>
              <a:t>‹#›</a:t>
            </a:fld>
            <a:endParaRPr lang="en-US"/>
          </a:p>
        </p:txBody>
      </p:sp>
    </p:spTree>
    <p:extLst>
      <p:ext uri="{BB962C8B-B14F-4D97-AF65-F5344CB8AC3E}">
        <p14:creationId xmlns:p14="http://schemas.microsoft.com/office/powerpoint/2010/main" val="385383393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5" orient="horz" pos="2160">
          <p15:clr>
            <a:srgbClr val="F26B43"/>
          </p15:clr>
        </p15:guide>
        <p15:guide id="6"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pisoftware.in/product/autocad-l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pisoftware.in/product/3ds-ma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pisoftware.in/product/may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pisoftware.in/product/autodesk-media-entertainment-software-collec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hyperlink" Target="https://pisoftware.in/" TargetMode="External"/><Relationship Id="rId7" Type="http://schemas.openxmlformats.org/officeDocument/2006/relationships/image" Target="../media/image9.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 Id="rId9"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1" name="Group 60">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47" name="Freeform: Shape 46">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2" name="Freeform: Shape 61">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Shape 48">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3" name="Freeform: Shape 62">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1" name="Freeform: Shape 50">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lt1"/>
                </a:solidFill>
              </a:endParaRPr>
            </a:p>
          </p:txBody>
        </p:sp>
        <p:sp>
          <p:nvSpPr>
            <p:cNvPr id="64" name="Freeform: Shape 63">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Freeform: Shape 52">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p:cNvSpPr>
            <a:spLocks noGrp="1"/>
          </p:cNvSpPr>
          <p:nvPr>
            <p:ph type="ctrTitle"/>
          </p:nvPr>
        </p:nvSpPr>
        <p:spPr>
          <a:xfrm>
            <a:off x="3215729" y="1764407"/>
            <a:ext cx="5760846" cy="2310312"/>
          </a:xfrm>
        </p:spPr>
        <p:txBody>
          <a:bodyPr>
            <a:normAutofit/>
          </a:bodyPr>
          <a:lstStyle/>
          <a:p>
            <a:r>
              <a:rPr lang="en-US">
                <a:solidFill>
                  <a:schemeClr val="tx2"/>
                </a:solidFill>
                <a:ea typeface="+mj-lt"/>
                <a:cs typeface="+mj-lt"/>
              </a:rPr>
              <a:t>Countdown to Price Increase: Save on Autodesk Before January 7th!</a:t>
            </a:r>
            <a:endParaRPr lang="en-US">
              <a:solidFill>
                <a:schemeClr val="tx2"/>
              </a:solidFill>
            </a:endParaRPr>
          </a:p>
        </p:txBody>
      </p:sp>
      <p:sp>
        <p:nvSpPr>
          <p:cNvPr id="3" name="Subtitle 2"/>
          <p:cNvSpPr>
            <a:spLocks noGrp="1"/>
          </p:cNvSpPr>
          <p:nvPr>
            <p:ph type="subTitle" idx="1"/>
          </p:nvPr>
        </p:nvSpPr>
        <p:spPr>
          <a:xfrm>
            <a:off x="3215729" y="4569104"/>
            <a:ext cx="5760846" cy="682079"/>
          </a:xfrm>
        </p:spPr>
        <p:txBody>
          <a:bodyPr vert="horz" lIns="91440" tIns="45720" rIns="91440" bIns="45720" rtlCol="0">
            <a:normAutofit/>
          </a:bodyPr>
          <a:lstStyle/>
          <a:p>
            <a:r>
              <a:rPr lang="en-US">
                <a:solidFill>
                  <a:schemeClr val="tx2"/>
                </a:solidFill>
                <a:ea typeface="+mn-lt"/>
                <a:cs typeface="+mn-lt"/>
              </a:rPr>
              <a:t>Authorized Autodesk Software Provider &amp; Licenses</a:t>
            </a:r>
            <a:endParaRPr lang="en-US">
              <a:solidFill>
                <a:schemeClr val="tx2"/>
              </a:solidFill>
            </a:endParaRPr>
          </a:p>
        </p:txBody>
      </p:sp>
      <p:pic>
        <p:nvPicPr>
          <p:cNvPr id="4" name="Picture 3">
            <a:extLst>
              <a:ext uri="{FF2B5EF4-FFF2-40B4-BE49-F238E27FC236}">
                <a16:creationId xmlns:a16="http://schemas.microsoft.com/office/drawing/2014/main" id="{7AB70000-7D39-785E-11CB-2FB0A0D54D79}"/>
              </a:ext>
            </a:extLst>
          </p:cNvPr>
          <p:cNvPicPr>
            <a:picLocks noChangeAspect="1"/>
          </p:cNvPicPr>
          <p:nvPr/>
        </p:nvPicPr>
        <p:blipFill>
          <a:blip r:embed="rId2"/>
          <a:stretch>
            <a:fillRect/>
          </a:stretch>
        </p:blipFill>
        <p:spPr>
          <a:xfrm>
            <a:off x="9915181" y="177590"/>
            <a:ext cx="2010578" cy="443543"/>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13182-8CF9-9E48-486F-97D34B448B31}"/>
              </a:ext>
            </a:extLst>
          </p:cNvPr>
          <p:cNvSpPr>
            <a:spLocks noGrp="1"/>
          </p:cNvSpPr>
          <p:nvPr>
            <p:ph type="title"/>
          </p:nvPr>
        </p:nvSpPr>
        <p:spPr>
          <a:xfrm>
            <a:off x="169726" y="419501"/>
            <a:ext cx="5921782" cy="1481328"/>
          </a:xfrm>
        </p:spPr>
        <p:txBody>
          <a:bodyPr anchor="b">
            <a:noAutofit/>
          </a:bodyPr>
          <a:lstStyle/>
          <a:p>
            <a:r>
              <a:rPr lang="en-US" sz="3000" b="1">
                <a:latin typeface="Poppins"/>
                <a:cs typeface="Poppins"/>
              </a:rPr>
              <a:t>AutoCAD LT 2024 Commercial New Single-user ELD Annual Subscription</a:t>
            </a:r>
            <a:endParaRPr lang="en-US" sz="3000">
              <a:latin typeface="Poppins"/>
              <a:cs typeface="Poppins"/>
            </a:endParaRPr>
          </a:p>
          <a:p>
            <a:endParaRPr lang="en-US" sz="3000">
              <a:latin typeface="Poppins"/>
              <a:cs typeface="Poppins"/>
            </a:endParaRPr>
          </a:p>
        </p:txBody>
      </p:sp>
      <p:sp>
        <p:nvSpPr>
          <p:cNvPr id="3" name="Content Placeholder 2">
            <a:extLst>
              <a:ext uri="{FF2B5EF4-FFF2-40B4-BE49-F238E27FC236}">
                <a16:creationId xmlns:a16="http://schemas.microsoft.com/office/drawing/2014/main" id="{508AF3B3-B33D-9649-8A57-39230C3DCC92}"/>
              </a:ext>
            </a:extLst>
          </p:cNvPr>
          <p:cNvSpPr>
            <a:spLocks noGrp="1"/>
          </p:cNvSpPr>
          <p:nvPr>
            <p:ph idx="1"/>
          </p:nvPr>
        </p:nvSpPr>
        <p:spPr>
          <a:xfrm>
            <a:off x="350199" y="1718430"/>
            <a:ext cx="5199888" cy="4600635"/>
          </a:xfrm>
        </p:spPr>
        <p:txBody>
          <a:bodyPr vert="horz" lIns="91440" tIns="45720" rIns="91440" bIns="45720" rtlCol="0" anchor="t">
            <a:noAutofit/>
          </a:bodyPr>
          <a:lstStyle/>
          <a:p>
            <a:pPr marL="0" indent="0">
              <a:buNone/>
            </a:pPr>
            <a:r>
              <a:rPr lang="en-US" sz="1600" b="1">
                <a:latin typeface="Calibri"/>
                <a:ea typeface="+mn-lt"/>
                <a:cs typeface="+mn-lt"/>
                <a:hlinkClick r:id="rId2"/>
              </a:rPr>
              <a:t>AutoCAD LT</a:t>
            </a:r>
            <a:r>
              <a:rPr lang="en-US" sz="1600">
                <a:latin typeface="Calibri"/>
                <a:ea typeface="+mn-lt"/>
                <a:cs typeface="+mn-lt"/>
              </a:rPr>
              <a:t> is a streamlined 2D drafting and documentation software designed for precision and productivity. Ideal for architects, engineers, and designers, it offers powerful drafting tools to create detailed 2D drawings with ease. Benefit from industry-standard workflows, collaboration tools, and enhanced performance in a cost-effective package.</a:t>
            </a:r>
            <a:endParaRPr lang="en-US" sz="1600">
              <a:latin typeface="Calibri"/>
              <a:ea typeface="Calibri"/>
              <a:cs typeface="Calibri"/>
            </a:endParaRPr>
          </a:p>
          <a:p>
            <a:r>
              <a:rPr lang="en-US" sz="1600" b="1">
                <a:latin typeface="Calibri"/>
                <a:ea typeface="+mn-lt"/>
                <a:cs typeface="+mn-lt"/>
              </a:rPr>
              <a:t>Key Features:</a:t>
            </a:r>
            <a:endParaRPr lang="en-US" sz="1600">
              <a:latin typeface="Calibri"/>
              <a:ea typeface="+mn-lt"/>
              <a:cs typeface="+mn-lt"/>
            </a:endParaRPr>
          </a:p>
          <a:p>
            <a:r>
              <a:rPr lang="en-US" sz="1600">
                <a:latin typeface="Calibri"/>
                <a:ea typeface="+mn-lt"/>
                <a:cs typeface="+mn-lt"/>
              </a:rPr>
              <a:t>2D drafting and design tools</a:t>
            </a:r>
          </a:p>
          <a:p>
            <a:r>
              <a:rPr lang="en-US" sz="1600">
                <a:latin typeface="Calibri"/>
                <a:ea typeface="+mn-lt"/>
                <a:cs typeface="+mn-lt"/>
              </a:rPr>
              <a:t>Cloud-based collaboration capabilities</a:t>
            </a:r>
          </a:p>
          <a:p>
            <a:r>
              <a:rPr lang="en-US" sz="1600">
                <a:latin typeface="Calibri"/>
                <a:ea typeface="+mn-lt"/>
                <a:cs typeface="+mn-lt"/>
              </a:rPr>
              <a:t>Intuitive user interface for streamlined workflows</a:t>
            </a:r>
            <a:br>
              <a:rPr lang="en-US" sz="1600">
                <a:latin typeface="Calibri"/>
                <a:ea typeface="+mn-lt"/>
                <a:cs typeface="+mn-lt"/>
              </a:rPr>
            </a:br>
            <a:br>
              <a:rPr lang="en-US" sz="1600">
                <a:latin typeface="Calibri"/>
                <a:ea typeface="+mn-lt"/>
                <a:cs typeface="+mn-lt"/>
              </a:rPr>
            </a:br>
            <a:endParaRPr lang="en-US" sz="1600" b="1">
              <a:latin typeface="Neue Haas Grotesk Text Pro"/>
              <a:ea typeface="Calibri"/>
              <a:cs typeface="Calibri"/>
            </a:endParaRPr>
          </a:p>
          <a:p>
            <a:endParaRPr lang="en-US" sz="1500"/>
          </a:p>
        </p:txBody>
      </p:sp>
      <p:pic>
        <p:nvPicPr>
          <p:cNvPr id="4" name="Picture 3" descr="A box with a picture of a metal structure&#10;&#10;Description automatically generated">
            <a:extLst>
              <a:ext uri="{FF2B5EF4-FFF2-40B4-BE49-F238E27FC236}">
                <a16:creationId xmlns:a16="http://schemas.microsoft.com/office/drawing/2014/main" id="{814CED1D-63BA-8124-54A4-CF3C451BF703}"/>
              </a:ext>
            </a:extLst>
          </p:cNvPr>
          <p:cNvPicPr>
            <a:picLocks noChangeAspect="1"/>
          </p:cNvPicPr>
          <p:nvPr/>
        </p:nvPicPr>
        <p:blipFill>
          <a:blip r:embed="rId3"/>
          <a:srcRect r="3" b="3"/>
          <a:stretch/>
        </p:blipFill>
        <p:spPr>
          <a:xfrm>
            <a:off x="6099048" y="699516"/>
            <a:ext cx="5458968" cy="5458968"/>
          </a:xfrm>
          <a:prstGeom prst="rect">
            <a:avLst/>
          </a:prstGeom>
        </p:spPr>
      </p:pic>
    </p:spTree>
    <p:extLst>
      <p:ext uri="{BB962C8B-B14F-4D97-AF65-F5344CB8AC3E}">
        <p14:creationId xmlns:p14="http://schemas.microsoft.com/office/powerpoint/2010/main" val="2816148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13182-8CF9-9E48-486F-97D34B448B31}"/>
              </a:ext>
            </a:extLst>
          </p:cNvPr>
          <p:cNvSpPr>
            <a:spLocks noGrp="1"/>
          </p:cNvSpPr>
          <p:nvPr>
            <p:ph type="title"/>
          </p:nvPr>
        </p:nvSpPr>
        <p:spPr>
          <a:xfrm>
            <a:off x="199805" y="-41710"/>
            <a:ext cx="4818888" cy="1481328"/>
          </a:xfrm>
        </p:spPr>
        <p:txBody>
          <a:bodyPr anchor="b">
            <a:normAutofit/>
          </a:bodyPr>
          <a:lstStyle/>
          <a:p>
            <a:r>
              <a:rPr lang="en-US" sz="3000" b="1">
                <a:latin typeface="Poppins"/>
                <a:cs typeface="Poppins"/>
              </a:rPr>
              <a:t>Autodesk</a:t>
            </a:r>
            <a:r>
              <a:rPr lang="en-US" sz="5000" b="1">
                <a:latin typeface="Poppins"/>
                <a:cs typeface="Poppins"/>
              </a:rPr>
              <a:t> </a:t>
            </a:r>
            <a:r>
              <a:rPr lang="en-US" sz="3000" b="1">
                <a:latin typeface="Poppins"/>
                <a:cs typeface="Poppins"/>
              </a:rPr>
              <a:t>3DS MAX</a:t>
            </a:r>
            <a:endParaRPr lang="en-US" sz="3000">
              <a:latin typeface="Poppins"/>
              <a:cs typeface="Poppins"/>
            </a:endParaRPr>
          </a:p>
        </p:txBody>
      </p:sp>
      <p:sp>
        <p:nvSpPr>
          <p:cNvPr id="3" name="Content Placeholder 2">
            <a:extLst>
              <a:ext uri="{FF2B5EF4-FFF2-40B4-BE49-F238E27FC236}">
                <a16:creationId xmlns:a16="http://schemas.microsoft.com/office/drawing/2014/main" id="{508AF3B3-B33D-9649-8A57-39230C3DCC92}"/>
              </a:ext>
            </a:extLst>
          </p:cNvPr>
          <p:cNvSpPr>
            <a:spLocks noGrp="1"/>
          </p:cNvSpPr>
          <p:nvPr>
            <p:ph idx="1"/>
          </p:nvPr>
        </p:nvSpPr>
        <p:spPr>
          <a:xfrm>
            <a:off x="420383" y="1778588"/>
            <a:ext cx="4818888" cy="4530450"/>
          </a:xfrm>
        </p:spPr>
        <p:txBody>
          <a:bodyPr vert="horz" lIns="91440" tIns="45720" rIns="91440" bIns="45720" rtlCol="0" anchor="t">
            <a:normAutofit/>
          </a:bodyPr>
          <a:lstStyle/>
          <a:p>
            <a:pPr marL="0" indent="0">
              <a:buNone/>
            </a:pPr>
            <a:r>
              <a:rPr lang="en-US" sz="1600" b="1">
                <a:latin typeface="Calibri"/>
                <a:ea typeface="+mn-lt"/>
                <a:cs typeface="+mn-lt"/>
                <a:hlinkClick r:id="rId2"/>
              </a:rPr>
              <a:t>3ds Max</a:t>
            </a:r>
            <a:r>
              <a:rPr lang="en-US" sz="1600">
                <a:latin typeface="Calibri"/>
                <a:ea typeface="+mn-lt"/>
                <a:cs typeface="+mn-lt"/>
              </a:rPr>
              <a:t> is a leading 3D modeling, rendering, and animation software tailored for game designers, architects, and visual effects artists. It empowers users to create immersive 3D worlds, stunning animations, and photorealistic visualizations with cutting-edge tools and high-end rendering capabilities.</a:t>
            </a:r>
            <a:endParaRPr lang="en-US"/>
          </a:p>
          <a:p>
            <a:r>
              <a:rPr lang="en-US" sz="1600" b="1">
                <a:latin typeface="Calibri"/>
                <a:ea typeface="+mn-lt"/>
                <a:cs typeface="+mn-lt"/>
              </a:rPr>
              <a:t>Key Features:</a:t>
            </a:r>
            <a:endParaRPr lang="en-US" sz="1600">
              <a:latin typeface="Calibri"/>
              <a:ea typeface="+mn-lt"/>
              <a:cs typeface="+mn-lt"/>
            </a:endParaRPr>
          </a:p>
          <a:p>
            <a:r>
              <a:rPr lang="en-US" sz="1600">
                <a:latin typeface="Calibri"/>
                <a:ea typeface="+mn-lt"/>
                <a:cs typeface="+mn-lt"/>
              </a:rPr>
              <a:t>Advanced 3D modeling and texturing</a:t>
            </a:r>
            <a:endParaRPr lang="en-US" sz="1600">
              <a:latin typeface="Calibri"/>
              <a:ea typeface="Calibri"/>
              <a:cs typeface="Calibri"/>
            </a:endParaRPr>
          </a:p>
          <a:p>
            <a:r>
              <a:rPr lang="en-US" sz="1600">
                <a:latin typeface="Calibri"/>
                <a:ea typeface="+mn-lt"/>
                <a:cs typeface="+mn-lt"/>
              </a:rPr>
              <a:t>Realistic rendering with Arnold integration</a:t>
            </a:r>
            <a:endParaRPr lang="en-US" sz="1600">
              <a:latin typeface="Calibri"/>
              <a:ea typeface="Calibri"/>
              <a:cs typeface="Calibri"/>
            </a:endParaRPr>
          </a:p>
          <a:p>
            <a:r>
              <a:rPr lang="en-US" sz="1600">
                <a:latin typeface="Calibri"/>
                <a:ea typeface="+mn-lt"/>
                <a:cs typeface="+mn-lt"/>
              </a:rPr>
              <a:t>Powerful animation and rigging tools</a:t>
            </a:r>
          </a:p>
          <a:p>
            <a:pPr marL="0" indent="0">
              <a:buNone/>
            </a:pPr>
            <a:br>
              <a:rPr lang="en-US" sz="1600">
                <a:latin typeface="Calibri"/>
                <a:ea typeface="+mn-lt"/>
                <a:cs typeface="+mn-lt"/>
              </a:rPr>
            </a:br>
            <a:endParaRPr lang="en-US" sz="1600" b="1">
              <a:latin typeface="Calibri"/>
              <a:ea typeface="+mn-lt"/>
              <a:cs typeface="+mn-lt"/>
            </a:endParaRPr>
          </a:p>
          <a:p>
            <a:endParaRPr lang="en-US" sz="1500"/>
          </a:p>
        </p:txBody>
      </p:sp>
      <p:pic>
        <p:nvPicPr>
          <p:cNvPr id="5" name="Picture 4" descr="A logo of a video game&#10;&#10;Description automatically generated">
            <a:extLst>
              <a:ext uri="{FF2B5EF4-FFF2-40B4-BE49-F238E27FC236}">
                <a16:creationId xmlns:a16="http://schemas.microsoft.com/office/drawing/2014/main" id="{1C63DDE7-D85C-A57E-98E7-F12214454344}"/>
              </a:ext>
            </a:extLst>
          </p:cNvPr>
          <p:cNvPicPr>
            <a:picLocks noChangeAspect="1"/>
          </p:cNvPicPr>
          <p:nvPr/>
        </p:nvPicPr>
        <p:blipFill>
          <a:blip r:embed="rId3"/>
          <a:srcRect l="-730" t="93" r="973" b="150"/>
          <a:stretch/>
        </p:blipFill>
        <p:spPr>
          <a:xfrm>
            <a:off x="6099048" y="699515"/>
            <a:ext cx="5458968" cy="5458969"/>
          </a:xfrm>
          <a:prstGeom prst="rect">
            <a:avLst/>
          </a:prstGeom>
        </p:spPr>
      </p:pic>
    </p:spTree>
    <p:extLst>
      <p:ext uri="{BB962C8B-B14F-4D97-AF65-F5344CB8AC3E}">
        <p14:creationId xmlns:p14="http://schemas.microsoft.com/office/powerpoint/2010/main" val="2291253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F311D-3026-5E0D-5D82-A26A0E935E7E}"/>
              </a:ext>
            </a:extLst>
          </p:cNvPr>
          <p:cNvSpPr>
            <a:spLocks noGrp="1"/>
          </p:cNvSpPr>
          <p:nvPr>
            <p:ph type="title"/>
          </p:nvPr>
        </p:nvSpPr>
        <p:spPr>
          <a:xfrm>
            <a:off x="300430" y="364658"/>
            <a:ext cx="4818888" cy="1481328"/>
          </a:xfrm>
        </p:spPr>
        <p:txBody>
          <a:bodyPr anchor="b">
            <a:normAutofit/>
          </a:bodyPr>
          <a:lstStyle/>
          <a:p>
            <a:r>
              <a:rPr lang="en-US" sz="3000" b="1">
                <a:latin typeface="Poppins"/>
                <a:cs typeface="Poppins"/>
              </a:rPr>
              <a:t>Autodesk Maya 2024</a:t>
            </a:r>
            <a:endParaRPr lang="en-US" sz="3000">
              <a:latin typeface="Poppins"/>
              <a:cs typeface="Poppins"/>
            </a:endParaRPr>
          </a:p>
          <a:p>
            <a:endParaRPr lang="en-US" sz="5000"/>
          </a:p>
        </p:txBody>
      </p:sp>
      <p:sp>
        <p:nvSpPr>
          <p:cNvPr id="3" name="Content Placeholder 2">
            <a:extLst>
              <a:ext uri="{FF2B5EF4-FFF2-40B4-BE49-F238E27FC236}">
                <a16:creationId xmlns:a16="http://schemas.microsoft.com/office/drawing/2014/main" id="{0C75DC64-0F2B-DC2B-51C1-13A347C448D6}"/>
              </a:ext>
            </a:extLst>
          </p:cNvPr>
          <p:cNvSpPr>
            <a:spLocks noGrp="1"/>
          </p:cNvSpPr>
          <p:nvPr>
            <p:ph idx="1"/>
          </p:nvPr>
        </p:nvSpPr>
        <p:spPr>
          <a:xfrm>
            <a:off x="373876" y="1439867"/>
            <a:ext cx="4818888" cy="4530209"/>
          </a:xfrm>
        </p:spPr>
        <p:txBody>
          <a:bodyPr vert="horz" lIns="91440" tIns="45720" rIns="91440" bIns="45720" rtlCol="0" anchor="t">
            <a:noAutofit/>
          </a:bodyPr>
          <a:lstStyle/>
          <a:p>
            <a:pPr marL="0" indent="0">
              <a:buNone/>
            </a:pPr>
            <a:r>
              <a:rPr lang="en-US" sz="1600" b="1">
                <a:latin typeface="Calibri"/>
                <a:ea typeface="+mn-lt"/>
                <a:cs typeface="+mn-lt"/>
                <a:hlinkClick r:id="rId2"/>
              </a:rPr>
              <a:t>Autodesk Maya</a:t>
            </a:r>
            <a:r>
              <a:rPr lang="en-US" sz="1600" b="1">
                <a:latin typeface="Calibri"/>
                <a:ea typeface="+mn-lt"/>
                <a:cs typeface="+mn-lt"/>
              </a:rPr>
              <a:t> </a:t>
            </a:r>
            <a:r>
              <a:rPr lang="en-US" sz="1600">
                <a:latin typeface="Calibri"/>
                <a:ea typeface="+mn-lt"/>
                <a:cs typeface="+mn-lt"/>
              </a:rPr>
              <a:t>is an industry-standard software for 3D animation, modeling, simulation, and rendering, trusted by top film studios, game developers, and animators. Its robust toolset enables users to bring characters and environments to life with precision and creative control.</a:t>
            </a:r>
            <a:br>
              <a:rPr lang="en-US" sz="1600">
                <a:latin typeface="Calibri"/>
              </a:rPr>
            </a:br>
            <a:endParaRPr lang="en-US" sz="1600">
              <a:latin typeface="Calibri"/>
              <a:ea typeface="Calibri"/>
              <a:cs typeface="Calibri"/>
            </a:endParaRPr>
          </a:p>
          <a:p>
            <a:r>
              <a:rPr lang="en-US" sz="1600" b="1">
                <a:latin typeface="Calibri"/>
                <a:ea typeface="+mn-lt"/>
                <a:cs typeface="+mn-lt"/>
              </a:rPr>
              <a:t>Key Features:</a:t>
            </a:r>
            <a:endParaRPr lang="en-US" sz="1600">
              <a:latin typeface="Calibri"/>
              <a:ea typeface="Calibri"/>
              <a:cs typeface="Calibri"/>
            </a:endParaRPr>
          </a:p>
          <a:p>
            <a:r>
              <a:rPr lang="en-US" sz="1600">
                <a:latin typeface="Calibri"/>
                <a:ea typeface="+mn-lt"/>
                <a:cs typeface="+mn-lt"/>
              </a:rPr>
              <a:t>Powerful animation and rigging workflows</a:t>
            </a:r>
            <a:endParaRPr lang="en-US" sz="1600">
              <a:latin typeface="Calibri"/>
              <a:ea typeface="Calibri"/>
              <a:cs typeface="Calibri"/>
            </a:endParaRPr>
          </a:p>
          <a:p>
            <a:r>
              <a:rPr lang="en-US" sz="1600">
                <a:latin typeface="Calibri"/>
                <a:ea typeface="+mn-lt"/>
                <a:cs typeface="+mn-lt"/>
              </a:rPr>
              <a:t>Realistic simulation tools (fluid, cloth, hair)</a:t>
            </a:r>
            <a:endParaRPr lang="en-US" sz="1600">
              <a:latin typeface="Calibri"/>
              <a:ea typeface="Calibri"/>
              <a:cs typeface="Calibri"/>
            </a:endParaRPr>
          </a:p>
          <a:p>
            <a:r>
              <a:rPr lang="en-US" sz="1600">
                <a:latin typeface="Calibri"/>
                <a:ea typeface="+mn-lt"/>
                <a:cs typeface="+mn-lt"/>
              </a:rPr>
              <a:t>High-quality rendering with Arnold integration</a:t>
            </a:r>
            <a:endParaRPr lang="en-US" sz="1600">
              <a:latin typeface="Calibri"/>
              <a:ea typeface="Calibri"/>
              <a:cs typeface="Calibri"/>
            </a:endParaRPr>
          </a:p>
          <a:p>
            <a:endParaRPr lang="en-US" sz="1600">
              <a:latin typeface="Calibri"/>
              <a:ea typeface="Calibri"/>
              <a:cs typeface="Calibri"/>
            </a:endParaRPr>
          </a:p>
          <a:p>
            <a:endParaRPr lang="en-US" sz="1500">
              <a:latin typeface="Neue Haas Grotesk Text Pro"/>
              <a:ea typeface="Calibri"/>
              <a:cs typeface="Calibri"/>
            </a:endParaRPr>
          </a:p>
        </p:txBody>
      </p:sp>
      <p:pic>
        <p:nvPicPr>
          <p:cNvPr id="4" name="Picture 3" descr="A logo of a person&#10;&#10;Description automatically generated">
            <a:extLst>
              <a:ext uri="{FF2B5EF4-FFF2-40B4-BE49-F238E27FC236}">
                <a16:creationId xmlns:a16="http://schemas.microsoft.com/office/drawing/2014/main" id="{6934AF47-B459-F0FA-7A35-221A164AB9D1}"/>
              </a:ext>
            </a:extLst>
          </p:cNvPr>
          <p:cNvPicPr>
            <a:picLocks noChangeAspect="1"/>
          </p:cNvPicPr>
          <p:nvPr/>
        </p:nvPicPr>
        <p:blipFill>
          <a:blip r:embed="rId3"/>
          <a:stretch/>
        </p:blipFill>
        <p:spPr>
          <a:xfrm>
            <a:off x="6099048" y="699516"/>
            <a:ext cx="5458968" cy="5458968"/>
          </a:xfrm>
          <a:prstGeom prst="rect">
            <a:avLst/>
          </a:prstGeom>
        </p:spPr>
      </p:pic>
    </p:spTree>
    <p:extLst>
      <p:ext uri="{BB962C8B-B14F-4D97-AF65-F5344CB8AC3E}">
        <p14:creationId xmlns:p14="http://schemas.microsoft.com/office/powerpoint/2010/main" val="1354059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78147-E350-4FEC-90DA-F3EFAE1B0E24}"/>
              </a:ext>
            </a:extLst>
          </p:cNvPr>
          <p:cNvSpPr>
            <a:spLocks noGrp="1"/>
          </p:cNvSpPr>
          <p:nvPr>
            <p:ph type="title"/>
          </p:nvPr>
        </p:nvSpPr>
        <p:spPr>
          <a:xfrm>
            <a:off x="318791" y="125959"/>
            <a:ext cx="5461538" cy="1481328"/>
          </a:xfrm>
        </p:spPr>
        <p:txBody>
          <a:bodyPr anchor="b">
            <a:normAutofit/>
          </a:bodyPr>
          <a:lstStyle/>
          <a:p>
            <a:r>
              <a:rPr lang="en-US" sz="3000" b="1">
                <a:latin typeface="Poppins"/>
                <a:cs typeface="Poppins"/>
              </a:rPr>
              <a:t>Autodesk Media &amp; Entertainment Software Collection</a:t>
            </a:r>
            <a:endParaRPr lang="en-US" sz="3000"/>
          </a:p>
        </p:txBody>
      </p:sp>
      <p:sp>
        <p:nvSpPr>
          <p:cNvPr id="3" name="Content Placeholder 2">
            <a:extLst>
              <a:ext uri="{FF2B5EF4-FFF2-40B4-BE49-F238E27FC236}">
                <a16:creationId xmlns:a16="http://schemas.microsoft.com/office/drawing/2014/main" id="{39BC29D9-6059-2F61-B1AB-41539531D961}"/>
              </a:ext>
            </a:extLst>
          </p:cNvPr>
          <p:cNvSpPr>
            <a:spLocks noGrp="1"/>
          </p:cNvSpPr>
          <p:nvPr>
            <p:ph idx="1"/>
          </p:nvPr>
        </p:nvSpPr>
        <p:spPr>
          <a:xfrm>
            <a:off x="319637" y="1357242"/>
            <a:ext cx="4863946" cy="5025606"/>
          </a:xfrm>
        </p:spPr>
        <p:txBody>
          <a:bodyPr vert="horz" lIns="91440" tIns="45720" rIns="91440" bIns="45720" rtlCol="0" anchor="t">
            <a:noAutofit/>
          </a:bodyPr>
          <a:lstStyle/>
          <a:p>
            <a:pPr marL="0" indent="0">
              <a:buNone/>
            </a:pPr>
            <a:endParaRPr lang="en-US" sz="1400" b="1"/>
          </a:p>
          <a:p>
            <a:pPr marL="0" indent="0">
              <a:buNone/>
            </a:pPr>
            <a:r>
              <a:rPr lang="en-US" sz="1600">
                <a:latin typeface="Calibri"/>
                <a:ea typeface="+mn-lt"/>
                <a:cs typeface="+mn-lt"/>
              </a:rPr>
              <a:t>The </a:t>
            </a:r>
            <a:r>
              <a:rPr lang="en-US" sz="1600" b="1">
                <a:latin typeface="Calibri"/>
                <a:ea typeface="+mn-lt"/>
                <a:cs typeface="+mn-lt"/>
                <a:hlinkClick r:id="rId2"/>
              </a:rPr>
              <a:t>Autodesk Media &amp; Entertainment Collection</a:t>
            </a:r>
            <a:r>
              <a:rPr lang="en-US" sz="1600">
                <a:latin typeface="Calibri"/>
                <a:ea typeface="+mn-lt"/>
                <a:cs typeface="+mn-lt"/>
              </a:rPr>
              <a:t> provides a comprehensive suite of tools for 3D content creation, animation, and visual effects. Ideal for film, TV, and game production, this collection includes Maya, 3ds Max, and other specialized tools, enabling teams to create high-quality visuals and engaging experiences seamlessly.</a:t>
            </a:r>
            <a:endParaRPr lang="en-US" sz="1600">
              <a:latin typeface="Calibri"/>
              <a:ea typeface="Calibri"/>
              <a:cs typeface="Calibri"/>
            </a:endParaRPr>
          </a:p>
          <a:p>
            <a:r>
              <a:rPr lang="en-US" sz="1600" b="1">
                <a:latin typeface="Calibri"/>
                <a:ea typeface="+mn-lt"/>
                <a:cs typeface="+mn-lt"/>
              </a:rPr>
              <a:t>Key Features:</a:t>
            </a:r>
            <a:endParaRPr lang="en-US" sz="1600">
              <a:latin typeface="Calibri"/>
              <a:ea typeface="Calibri"/>
              <a:cs typeface="Calibri"/>
            </a:endParaRPr>
          </a:p>
          <a:p>
            <a:r>
              <a:rPr lang="en-US" sz="1600">
                <a:latin typeface="Calibri"/>
                <a:ea typeface="+mn-lt"/>
                <a:cs typeface="+mn-lt"/>
              </a:rPr>
              <a:t>Includes industry-leading tools like Maya and 3ds Max</a:t>
            </a:r>
            <a:endParaRPr lang="en-US" sz="1600">
              <a:latin typeface="Calibri"/>
              <a:ea typeface="Calibri"/>
              <a:cs typeface="Calibri"/>
            </a:endParaRPr>
          </a:p>
          <a:p>
            <a:r>
              <a:rPr lang="en-US" sz="1600">
                <a:latin typeface="Calibri"/>
                <a:ea typeface="+mn-lt"/>
                <a:cs typeface="+mn-lt"/>
              </a:rPr>
              <a:t>Integrated workflows for 3D animation and VFX</a:t>
            </a:r>
            <a:endParaRPr lang="en-US" sz="1600">
              <a:latin typeface="Calibri"/>
              <a:ea typeface="Calibri"/>
              <a:cs typeface="Calibri"/>
            </a:endParaRPr>
          </a:p>
          <a:p>
            <a:r>
              <a:rPr lang="en-US" sz="1600">
                <a:latin typeface="Calibri"/>
                <a:ea typeface="+mn-lt"/>
                <a:cs typeface="+mn-lt"/>
              </a:rPr>
              <a:t>Ideal for film, game, and television content creators</a:t>
            </a:r>
            <a:br>
              <a:rPr lang="en-US" sz="1600">
                <a:latin typeface="Calibri"/>
              </a:rPr>
            </a:br>
            <a:endParaRPr lang="en-US" sz="1600">
              <a:latin typeface="Calibri"/>
            </a:endParaRPr>
          </a:p>
        </p:txBody>
      </p:sp>
      <p:pic>
        <p:nvPicPr>
          <p:cNvPr id="4" name="Picture 3" descr="A blue object on a table&#10;&#10;Description automatically generated">
            <a:extLst>
              <a:ext uri="{FF2B5EF4-FFF2-40B4-BE49-F238E27FC236}">
                <a16:creationId xmlns:a16="http://schemas.microsoft.com/office/drawing/2014/main" id="{D8C8DBEE-D10B-05D9-DD1F-81FA217662CC}"/>
              </a:ext>
            </a:extLst>
          </p:cNvPr>
          <p:cNvPicPr>
            <a:picLocks noChangeAspect="1"/>
          </p:cNvPicPr>
          <p:nvPr/>
        </p:nvPicPr>
        <p:blipFill>
          <a:blip r:embed="rId3"/>
          <a:stretch>
            <a:fillRect/>
          </a:stretch>
        </p:blipFill>
        <p:spPr>
          <a:xfrm>
            <a:off x="6099048" y="699516"/>
            <a:ext cx="5458968" cy="5458968"/>
          </a:xfrm>
          <a:prstGeom prst="rect">
            <a:avLst/>
          </a:prstGeom>
        </p:spPr>
      </p:pic>
    </p:spTree>
    <p:extLst>
      <p:ext uri="{BB962C8B-B14F-4D97-AF65-F5344CB8AC3E}">
        <p14:creationId xmlns:p14="http://schemas.microsoft.com/office/powerpoint/2010/main" val="2895761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6F4C891B-62D0-4250-AEB7-0F42BAD78D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DB1D9EA-B5A7-EFF6-C41E-38E96D2A3443}"/>
              </a:ext>
            </a:extLst>
          </p:cNvPr>
          <p:cNvSpPr>
            <a:spLocks noGrp="1"/>
          </p:cNvSpPr>
          <p:nvPr>
            <p:ph type="title"/>
          </p:nvPr>
        </p:nvSpPr>
        <p:spPr>
          <a:xfrm>
            <a:off x="702421" y="833380"/>
            <a:ext cx="9805345" cy="1096912"/>
          </a:xfrm>
        </p:spPr>
        <p:txBody>
          <a:bodyPr anchor="b">
            <a:normAutofit/>
          </a:bodyPr>
          <a:lstStyle/>
          <a:p>
            <a:pPr algn="ctr"/>
            <a:r>
              <a:rPr lang="en-US" sz="4000"/>
              <a:t>Thank You</a:t>
            </a:r>
          </a:p>
        </p:txBody>
      </p:sp>
      <p:pic>
        <p:nvPicPr>
          <p:cNvPr id="7" name="Picture 6">
            <a:extLst>
              <a:ext uri="{FF2B5EF4-FFF2-40B4-BE49-F238E27FC236}">
                <a16:creationId xmlns:a16="http://schemas.microsoft.com/office/drawing/2014/main" id="{956E676D-86E3-E86D-30E7-84EE1C2C7391}"/>
              </a:ext>
            </a:extLst>
          </p:cNvPr>
          <p:cNvPicPr>
            <a:picLocks noChangeAspect="1"/>
          </p:cNvPicPr>
          <p:nvPr/>
        </p:nvPicPr>
        <p:blipFill>
          <a:blip r:embed="rId2"/>
          <a:stretch>
            <a:fillRect/>
          </a:stretch>
        </p:blipFill>
        <p:spPr>
          <a:xfrm>
            <a:off x="4546884" y="314645"/>
            <a:ext cx="2018690" cy="438454"/>
          </a:xfrm>
          <a:prstGeom prst="rect">
            <a:avLst/>
          </a:prstGeom>
        </p:spPr>
      </p:pic>
      <p:sp>
        <p:nvSpPr>
          <p:cNvPr id="3" name="Content Placeholder 2">
            <a:extLst>
              <a:ext uri="{FF2B5EF4-FFF2-40B4-BE49-F238E27FC236}">
                <a16:creationId xmlns:a16="http://schemas.microsoft.com/office/drawing/2014/main" id="{A05C947F-447B-79BF-BCEA-6221445E1F7D}"/>
              </a:ext>
            </a:extLst>
          </p:cNvPr>
          <p:cNvSpPr>
            <a:spLocks noGrp="1"/>
          </p:cNvSpPr>
          <p:nvPr>
            <p:ph idx="1"/>
          </p:nvPr>
        </p:nvSpPr>
        <p:spPr>
          <a:xfrm>
            <a:off x="775866" y="2063326"/>
            <a:ext cx="9805346" cy="2203206"/>
          </a:xfrm>
        </p:spPr>
        <p:txBody>
          <a:bodyPr vert="horz" lIns="91440" tIns="45720" rIns="91440" bIns="45720" rtlCol="0" anchor="t">
            <a:normAutofit/>
          </a:bodyPr>
          <a:lstStyle/>
          <a:p>
            <a:pPr marL="0" indent="0" algn="ctr">
              <a:lnSpc>
                <a:spcPct val="110000"/>
              </a:lnSpc>
              <a:buNone/>
            </a:pPr>
            <a:r>
              <a:rPr lang="en-US" sz="1900">
                <a:ea typeface="+mn-lt"/>
                <a:cs typeface="+mn-lt"/>
              </a:rPr>
              <a:t>We Look Forward to Your Questions and Feedback</a:t>
            </a:r>
          </a:p>
          <a:p>
            <a:pPr marL="0" indent="0" algn="ctr">
              <a:lnSpc>
                <a:spcPct val="110000"/>
              </a:lnSpc>
              <a:buNone/>
            </a:pPr>
            <a:endParaRPr lang="en-US" sz="1900"/>
          </a:p>
          <a:p>
            <a:pPr algn="ctr">
              <a:lnSpc>
                <a:spcPct val="110000"/>
              </a:lnSpc>
              <a:buFont typeface="Arial"/>
              <a:buChar char="•"/>
            </a:pPr>
            <a:r>
              <a:rPr lang="en-US" sz="1900" b="1">
                <a:ea typeface="+mn-lt"/>
                <a:cs typeface="+mn-lt"/>
              </a:rPr>
              <a:t>Company Name: </a:t>
            </a:r>
            <a:r>
              <a:rPr lang="en-US" sz="1900" b="1">
                <a:ea typeface="+mn-lt"/>
                <a:cs typeface="+mn-lt"/>
                <a:hlinkClick r:id="rId3"/>
              </a:rPr>
              <a:t>PI Software</a:t>
            </a:r>
          </a:p>
          <a:p>
            <a:pPr algn="ctr">
              <a:lnSpc>
                <a:spcPct val="110000"/>
              </a:lnSpc>
              <a:buFont typeface="Arial"/>
              <a:buChar char="•"/>
            </a:pPr>
            <a:r>
              <a:rPr lang="en-US" sz="1900" b="1">
                <a:ea typeface="+mn-lt"/>
                <a:cs typeface="+mn-lt"/>
              </a:rPr>
              <a:t>Contact us: </a:t>
            </a:r>
            <a:r>
              <a:rPr lang="en-US" sz="1900">
                <a:ea typeface="+mn-lt"/>
                <a:cs typeface="+mn-lt"/>
              </a:rPr>
              <a:t>9810080723</a:t>
            </a:r>
          </a:p>
          <a:p>
            <a:pPr algn="ctr">
              <a:lnSpc>
                <a:spcPct val="110000"/>
              </a:lnSpc>
              <a:buFont typeface="Arial"/>
              <a:buChar char="•"/>
            </a:pPr>
            <a:r>
              <a:rPr lang="en-US" sz="1900" b="1">
                <a:ea typeface="+mn-lt"/>
                <a:cs typeface="+mn-lt"/>
              </a:rPr>
              <a:t>Email Address</a:t>
            </a:r>
            <a:r>
              <a:rPr lang="en-US" sz="1900">
                <a:ea typeface="+mn-lt"/>
                <a:cs typeface="+mn-lt"/>
              </a:rPr>
              <a:t>: supprt@pisoftware.in</a:t>
            </a:r>
            <a:endParaRPr lang="en-US" sz="1900"/>
          </a:p>
          <a:p>
            <a:pPr marL="0" indent="0" algn="ctr">
              <a:lnSpc>
                <a:spcPct val="110000"/>
              </a:lnSpc>
              <a:buNone/>
            </a:pPr>
            <a:endParaRPr lang="en-US" sz="1900"/>
          </a:p>
        </p:txBody>
      </p:sp>
      <p:sp>
        <p:nvSpPr>
          <p:cNvPr id="4" name="Date Placeholder 3">
            <a:extLst>
              <a:ext uri="{FF2B5EF4-FFF2-40B4-BE49-F238E27FC236}">
                <a16:creationId xmlns:a16="http://schemas.microsoft.com/office/drawing/2014/main" id="{53F0B97D-FD54-9195-3C4C-A5ADED214550}"/>
              </a:ext>
            </a:extLst>
          </p:cNvPr>
          <p:cNvSpPr>
            <a:spLocks noGrp="1"/>
          </p:cNvSpPr>
          <p:nvPr>
            <p:ph type="dt" sz="half" idx="10"/>
          </p:nvPr>
        </p:nvSpPr>
        <p:spPr>
          <a:xfrm>
            <a:off x="838200" y="6356350"/>
            <a:ext cx="2743200" cy="365125"/>
          </a:xfrm>
        </p:spPr>
        <p:txBody>
          <a:bodyPr>
            <a:normAutofit/>
          </a:bodyPr>
          <a:lstStyle/>
          <a:p>
            <a:pPr>
              <a:spcAft>
                <a:spcPts val="600"/>
              </a:spcAft>
            </a:pPr>
            <a:fld id="{47DCA18F-B367-43FF-A97F-665CECBAC739}" type="datetime1">
              <a:rPr lang="en-US"/>
              <a:pPr>
                <a:spcAft>
                  <a:spcPts val="600"/>
                </a:spcAft>
              </a:pPr>
              <a:t>12/16/2024</a:t>
            </a:fld>
            <a:endParaRPr lang="en-US"/>
          </a:p>
        </p:txBody>
      </p:sp>
      <p:sp>
        <p:nvSpPr>
          <p:cNvPr id="5" name="Footer Placeholder 4">
            <a:extLst>
              <a:ext uri="{FF2B5EF4-FFF2-40B4-BE49-F238E27FC236}">
                <a16:creationId xmlns:a16="http://schemas.microsoft.com/office/drawing/2014/main" id="{D65F61CB-5B14-C9EA-4702-94EF9717E89E}"/>
              </a:ext>
            </a:extLst>
          </p:cNvPr>
          <p:cNvSpPr>
            <a:spLocks noGrp="1"/>
          </p:cNvSpPr>
          <p:nvPr>
            <p:ph type="ftr" sz="quarter" idx="11"/>
          </p:nvPr>
        </p:nvSpPr>
        <p:spPr>
          <a:xfrm>
            <a:off x="4038600" y="6356350"/>
            <a:ext cx="4114800" cy="365125"/>
          </a:xfrm>
        </p:spPr>
        <p:txBody>
          <a:bodyPr>
            <a:normAutofit/>
          </a:bodyPr>
          <a:lstStyle/>
          <a:p>
            <a:pPr>
              <a:lnSpc>
                <a:spcPct val="90000"/>
              </a:lnSpc>
              <a:spcAft>
                <a:spcPts val="600"/>
              </a:spcAft>
            </a:pPr>
            <a:r>
              <a:rPr lang="en-US" sz="700"/>
              <a:t>
              </a:t>
            </a:r>
          </a:p>
        </p:txBody>
      </p:sp>
      <p:sp>
        <p:nvSpPr>
          <p:cNvPr id="6" name="Slide Number Placeholder 5">
            <a:extLst>
              <a:ext uri="{FF2B5EF4-FFF2-40B4-BE49-F238E27FC236}">
                <a16:creationId xmlns:a16="http://schemas.microsoft.com/office/drawing/2014/main" id="{70767F9A-ED3D-61A9-806F-F63953ADB7FA}"/>
              </a:ext>
            </a:extLst>
          </p:cNvPr>
          <p:cNvSpPr>
            <a:spLocks noGrp="1"/>
          </p:cNvSpPr>
          <p:nvPr>
            <p:ph type="sldNum" sz="quarter" idx="12"/>
          </p:nvPr>
        </p:nvSpPr>
        <p:spPr>
          <a:xfrm>
            <a:off x="8610600" y="6356350"/>
            <a:ext cx="2743200" cy="365125"/>
          </a:xfrm>
        </p:spPr>
        <p:txBody>
          <a:bodyPr>
            <a:normAutofit/>
          </a:bodyPr>
          <a:lstStyle/>
          <a:p>
            <a:pPr>
              <a:spcAft>
                <a:spcPts val="600"/>
              </a:spcAft>
            </a:pPr>
            <a:fld id="{CC057153-B650-4DEB-B370-79DDCFDCE934}" type="slidenum">
              <a:rPr lang="en-US" dirty="0"/>
              <a:pPr>
                <a:spcAft>
                  <a:spcPts val="600"/>
                </a:spcAft>
              </a:pPr>
              <a:t>6</a:t>
            </a:fld>
            <a:endParaRPr lang="en-US"/>
          </a:p>
        </p:txBody>
      </p:sp>
      <p:sp>
        <p:nvSpPr>
          <p:cNvPr id="9" name="TextBox 8">
            <a:extLst>
              <a:ext uri="{FF2B5EF4-FFF2-40B4-BE49-F238E27FC236}">
                <a16:creationId xmlns:a16="http://schemas.microsoft.com/office/drawing/2014/main" id="{32076E99-905B-7AA5-DB0C-19C9D586F0F0}"/>
              </a:ext>
            </a:extLst>
          </p:cNvPr>
          <p:cNvSpPr txBox="1"/>
          <p:nvPr/>
        </p:nvSpPr>
        <p:spPr>
          <a:xfrm>
            <a:off x="331280" y="4664967"/>
            <a:ext cx="3045100" cy="3847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900" b="1"/>
              <a:t>Our Partners: </a:t>
            </a:r>
          </a:p>
        </p:txBody>
      </p:sp>
      <p:pic>
        <p:nvPicPr>
          <p:cNvPr id="11" name="Picture 10" descr="Autodesk Reseller in India | Autocad ...">
            <a:extLst>
              <a:ext uri="{FF2B5EF4-FFF2-40B4-BE49-F238E27FC236}">
                <a16:creationId xmlns:a16="http://schemas.microsoft.com/office/drawing/2014/main" id="{D875A7D4-B46B-9D40-3758-EDDE0CD378FF}"/>
              </a:ext>
            </a:extLst>
          </p:cNvPr>
          <p:cNvPicPr>
            <a:picLocks noChangeAspect="1"/>
          </p:cNvPicPr>
          <p:nvPr/>
        </p:nvPicPr>
        <p:blipFill>
          <a:blip r:embed="rId4"/>
          <a:stretch>
            <a:fillRect/>
          </a:stretch>
        </p:blipFill>
        <p:spPr>
          <a:xfrm>
            <a:off x="113038" y="5340370"/>
            <a:ext cx="2932094" cy="859430"/>
          </a:xfrm>
          <a:prstGeom prst="rect">
            <a:avLst/>
          </a:prstGeom>
        </p:spPr>
      </p:pic>
      <p:pic>
        <p:nvPicPr>
          <p:cNvPr id="13" name="Picture 12" descr="Adobe Software Reseller | Shear Systems ...">
            <a:extLst>
              <a:ext uri="{FF2B5EF4-FFF2-40B4-BE49-F238E27FC236}">
                <a16:creationId xmlns:a16="http://schemas.microsoft.com/office/drawing/2014/main" id="{B4905A56-86D0-193D-E66D-C7964B2DFEC6}"/>
              </a:ext>
            </a:extLst>
          </p:cNvPr>
          <p:cNvPicPr>
            <a:picLocks noChangeAspect="1"/>
          </p:cNvPicPr>
          <p:nvPr/>
        </p:nvPicPr>
        <p:blipFill>
          <a:blip r:embed="rId5"/>
          <a:stretch>
            <a:fillRect/>
          </a:stretch>
        </p:blipFill>
        <p:spPr>
          <a:xfrm>
            <a:off x="3484887" y="5345475"/>
            <a:ext cx="2477190" cy="849220"/>
          </a:xfrm>
          <a:prstGeom prst="rect">
            <a:avLst/>
          </a:prstGeom>
        </p:spPr>
      </p:pic>
      <p:pic>
        <p:nvPicPr>
          <p:cNvPr id="15" name="Picture 14" descr="SketchUp – Nordic BIM Group Finland">
            <a:extLst>
              <a:ext uri="{FF2B5EF4-FFF2-40B4-BE49-F238E27FC236}">
                <a16:creationId xmlns:a16="http://schemas.microsoft.com/office/drawing/2014/main" id="{5DEC1DFD-182C-A9D4-0271-316EBB1115C5}"/>
              </a:ext>
            </a:extLst>
          </p:cNvPr>
          <p:cNvPicPr>
            <a:picLocks noChangeAspect="1"/>
          </p:cNvPicPr>
          <p:nvPr/>
        </p:nvPicPr>
        <p:blipFill>
          <a:blip r:embed="rId6"/>
          <a:stretch>
            <a:fillRect/>
          </a:stretch>
        </p:blipFill>
        <p:spPr>
          <a:xfrm>
            <a:off x="6411300" y="5336984"/>
            <a:ext cx="2371496" cy="673406"/>
          </a:xfrm>
          <a:prstGeom prst="rect">
            <a:avLst/>
          </a:prstGeom>
        </p:spPr>
      </p:pic>
      <p:pic>
        <p:nvPicPr>
          <p:cNvPr id="17" name="Picture 16" descr="Get More from your Microsoft Reseller">
            <a:extLst>
              <a:ext uri="{FF2B5EF4-FFF2-40B4-BE49-F238E27FC236}">
                <a16:creationId xmlns:a16="http://schemas.microsoft.com/office/drawing/2014/main" id="{FF2B2322-3AED-E2BE-B6B9-50C12A6D2EBE}"/>
              </a:ext>
            </a:extLst>
          </p:cNvPr>
          <p:cNvPicPr>
            <a:picLocks noChangeAspect="1"/>
          </p:cNvPicPr>
          <p:nvPr/>
        </p:nvPicPr>
        <p:blipFill>
          <a:blip r:embed="rId7"/>
          <a:stretch>
            <a:fillRect/>
          </a:stretch>
        </p:blipFill>
        <p:spPr>
          <a:xfrm>
            <a:off x="9016617" y="5391378"/>
            <a:ext cx="2696837" cy="674785"/>
          </a:xfrm>
          <a:prstGeom prst="rect">
            <a:avLst/>
          </a:prstGeom>
        </p:spPr>
      </p:pic>
      <p:pic>
        <p:nvPicPr>
          <p:cNvPr id="14" name="Picture 13" descr="Twitter Logo, symbol, meaning, history, PNG, brand">
            <a:extLst>
              <a:ext uri="{FF2B5EF4-FFF2-40B4-BE49-F238E27FC236}">
                <a16:creationId xmlns:a16="http://schemas.microsoft.com/office/drawing/2014/main" id="{A5F98142-5226-3911-17E1-8244048373B7}"/>
              </a:ext>
            </a:extLst>
          </p:cNvPr>
          <p:cNvPicPr>
            <a:picLocks noChangeAspect="1"/>
          </p:cNvPicPr>
          <p:nvPr/>
        </p:nvPicPr>
        <p:blipFill>
          <a:blip r:embed="rId8"/>
          <a:stretch>
            <a:fillRect/>
          </a:stretch>
        </p:blipFill>
        <p:spPr>
          <a:xfrm>
            <a:off x="142373" y="1715002"/>
            <a:ext cx="1209176" cy="740946"/>
          </a:xfrm>
          <a:prstGeom prst="rect">
            <a:avLst/>
          </a:prstGeom>
        </p:spPr>
      </p:pic>
      <p:pic>
        <p:nvPicPr>
          <p:cNvPr id="16" name="Picture 15" descr="Instagram launches a new logo - a 'simpler camera' - BBC News">
            <a:extLst>
              <a:ext uri="{FF2B5EF4-FFF2-40B4-BE49-F238E27FC236}">
                <a16:creationId xmlns:a16="http://schemas.microsoft.com/office/drawing/2014/main" id="{861F28A6-590D-C9CD-5335-535F2C71FFB2}"/>
              </a:ext>
            </a:extLst>
          </p:cNvPr>
          <p:cNvPicPr>
            <a:picLocks noChangeAspect="1"/>
          </p:cNvPicPr>
          <p:nvPr/>
        </p:nvPicPr>
        <p:blipFill>
          <a:blip r:embed="rId9"/>
          <a:stretch>
            <a:fillRect/>
          </a:stretch>
        </p:blipFill>
        <p:spPr>
          <a:xfrm>
            <a:off x="22058" y="752475"/>
            <a:ext cx="1349543" cy="740946"/>
          </a:xfrm>
          <a:prstGeom prst="rect">
            <a:avLst/>
          </a:prstGeom>
        </p:spPr>
      </p:pic>
    </p:spTree>
    <p:extLst>
      <p:ext uri="{BB962C8B-B14F-4D97-AF65-F5344CB8AC3E}">
        <p14:creationId xmlns:p14="http://schemas.microsoft.com/office/powerpoint/2010/main" val="4160246306"/>
      </p:ext>
    </p:extLst>
  </p:cSld>
  <p:clrMapOvr>
    <a:masterClrMapping/>
  </p:clrMapOvr>
</p:sld>
</file>

<file path=ppt/theme/theme1.xml><?xml version="1.0" encoding="utf-8"?>
<a:theme xmlns:a="http://schemas.openxmlformats.org/drawingml/2006/main" name="VanillaVTI">
  <a:themeElements>
    <a:clrScheme name="VanillaVTI">
      <a:dk1>
        <a:sysClr val="windowText" lastClr="000000"/>
      </a:dk1>
      <a:lt1>
        <a:sysClr val="window" lastClr="FFFFFF"/>
      </a:lt1>
      <a:dk2>
        <a:srgbClr val="2C3932"/>
      </a:dk2>
      <a:lt2>
        <a:srgbClr val="FDF6EA"/>
      </a:lt2>
      <a:accent1>
        <a:srgbClr val="169C9A"/>
      </a:accent1>
      <a:accent2>
        <a:srgbClr val="FA9A42"/>
      </a:accent2>
      <a:accent3>
        <a:srgbClr val="E15C3D"/>
      </a:accent3>
      <a:accent4>
        <a:srgbClr val="E78A67"/>
      </a:accent4>
      <a:accent5>
        <a:srgbClr val="A74B40"/>
      </a:accent5>
      <a:accent6>
        <a:srgbClr val="3D9072"/>
      </a:accent6>
      <a:hlink>
        <a:srgbClr val="169C9A"/>
      </a:hlink>
      <a:folHlink>
        <a:srgbClr val="E15C3D"/>
      </a:folHlink>
    </a:clrScheme>
    <a:fontScheme name="VanillaVTI">
      <a:majorFont>
        <a:latin typeface="Neue Haas Grotesk Text Pro"/>
        <a:ea typeface=""/>
        <a:cs typeface=""/>
      </a:majorFont>
      <a:minorFont>
        <a:latin typeface="Neue Haas Grotesk Text Pro"/>
        <a:ea typeface=""/>
        <a:cs typeface=""/>
      </a:minorFont>
    </a:fontScheme>
    <a:fmtScheme name="VanillaVTI">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nillaVTI" id="{AACC6CF0-9F86-48CC-9C4E-CA578EE0A0A0}" vid="{3BDE51FE-56D6-4100-AFB5-5B4AEDCE2EF6}"/>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VanillaVTI</vt:lpstr>
      <vt:lpstr>Countdown to Price Increase: Save on Autodesk Before January 7th!</vt:lpstr>
      <vt:lpstr>AutoCAD LT 2024 Commercial New Single-user ELD Annual Subscription </vt:lpstr>
      <vt:lpstr>Autodesk 3DS MAX</vt:lpstr>
      <vt:lpstr>Autodesk Maya 2024 </vt:lpstr>
      <vt:lpstr>Autodesk Media &amp; Entertainment Software Collection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1</cp:revision>
  <dcterms:created xsi:type="dcterms:W3CDTF">2013-07-15T20:26:40Z</dcterms:created>
  <dcterms:modified xsi:type="dcterms:W3CDTF">2024-12-17T06:57:18Z</dcterms:modified>
</cp:coreProperties>
</file>