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189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994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70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97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756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600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869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14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207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705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97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12609-40AD-4DE6-80F1-32616D9F24F6}" type="datetimeFigureOut">
              <a:rPr lang="en-IN" smtClean="0"/>
              <a:t>15-01-2025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7BC77-56E0-4428-9534-CCC5786701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698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kemate.in/Snap-IT/" TargetMode="External"/><Relationship Id="rId2" Type="http://schemas.openxmlformats.org/officeDocument/2006/relationships/hyperlink" Target="https://bakemate.in/eclai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akemate.in/Snap-IT/" TargetMode="External"/><Relationship Id="rId2" Type="http://schemas.openxmlformats.org/officeDocument/2006/relationships/hyperlink" Target="https://bakemate.in/eclair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010" y="2208256"/>
            <a:ext cx="8822029" cy="2299349"/>
          </a:xfrm>
        </p:spPr>
      </p:pic>
    </p:spTree>
    <p:extLst>
      <p:ext uri="{BB962C8B-B14F-4D97-AF65-F5344CB8AC3E}">
        <p14:creationId xmlns:p14="http://schemas.microsoft.com/office/powerpoint/2010/main" val="668109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050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i="1" dirty="0">
                <a:solidFill>
                  <a:srgbClr val="00B0F0"/>
                </a:solidFill>
              </a:rPr>
              <a:t>Get a taste of happiness with </a:t>
            </a:r>
            <a:r>
              <a:rPr lang="en-US" sz="3600" i="1" dirty="0" err="1">
                <a:solidFill>
                  <a:srgbClr val="00B0F0"/>
                </a:solidFill>
              </a:rPr>
              <a:t>choco</a:t>
            </a:r>
            <a:r>
              <a:rPr lang="en-US" sz="3600" i="1" dirty="0">
                <a:solidFill>
                  <a:srgbClr val="00B0F0"/>
                </a:solidFill>
              </a:rPr>
              <a:t> filled </a:t>
            </a:r>
            <a:r>
              <a:rPr lang="en-US" sz="3600" i="1" dirty="0" smtClean="0">
                <a:solidFill>
                  <a:srgbClr val="00B0F0"/>
                </a:solidFill>
                <a:hlinkClick r:id="rId2"/>
              </a:rPr>
              <a:t>candy-</a:t>
            </a:r>
            <a:r>
              <a:rPr lang="en-US" sz="3600" i="1" dirty="0" err="1" smtClean="0">
                <a:solidFill>
                  <a:srgbClr val="00B0F0"/>
                </a:solidFill>
                <a:hlinkClick r:id="rId2"/>
              </a:rPr>
              <a:t>Bakemate</a:t>
            </a:r>
            <a:r>
              <a:rPr lang="en-US" sz="3600" i="1" dirty="0" smtClean="0">
                <a:solidFill>
                  <a:srgbClr val="00B0F0"/>
                </a:solidFill>
                <a:hlinkClick r:id="rId2"/>
              </a:rPr>
              <a:t>-Eclairs</a:t>
            </a:r>
            <a:endParaRPr lang="en-IN" sz="3600" i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2228045"/>
            <a:ext cx="10478037" cy="3948918"/>
          </a:xfrm>
        </p:spPr>
        <p:txBody>
          <a:bodyPr/>
          <a:lstStyle/>
          <a:p>
            <a:r>
              <a:rPr lang="en-US" i="1" dirty="0" smtClean="0"/>
              <a:t>The </a:t>
            </a:r>
            <a:r>
              <a:rPr lang="en-US" i="1" dirty="0" err="1" smtClean="0"/>
              <a:t>choco</a:t>
            </a:r>
            <a:r>
              <a:rPr lang="en-US" i="1" dirty="0" smtClean="0"/>
              <a:t>-filled Éclair is a masterpiece of indulgence, featuring a delicately crisp outer shell that gives way to a soft, pastry-like interior. Each bite unveils a luscious, chocolate-filled center, offering a perfectly balanced and luxurious treat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hlinkClick r:id="rId3"/>
              </a:rPr>
              <a:t>https://bakemate.in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958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383982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299417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Éclairs candy is a delightful treat enjoyed worldwide for its rich, creamy flavor and chewy texture. While </a:t>
            </a:r>
            <a:r>
              <a:rPr lang="en-US" sz="1600" dirty="0" smtClean="0">
                <a:hlinkClick r:id="rId2"/>
              </a:rPr>
              <a:t>éclairs candy</a:t>
            </a:r>
            <a:r>
              <a:rPr lang="en-US" sz="1600" dirty="0" smtClean="0"/>
              <a:t> is primarily consumed for pleasure rather than health benefits, here are some potential advantages:</a:t>
            </a:r>
          </a:p>
          <a:p>
            <a:r>
              <a:rPr lang="en-US" sz="1600" b="1" dirty="0" smtClean="0"/>
              <a:t>1. Quick Energy Boost</a:t>
            </a:r>
          </a:p>
          <a:p>
            <a:r>
              <a:rPr lang="en-US" sz="1600" dirty="0" smtClean="0"/>
              <a:t>Éclairs candy contains sugar, which provides a quick source of energy. This makes it a handy pick-me-up for moments of low energy.</a:t>
            </a:r>
          </a:p>
          <a:p>
            <a:r>
              <a:rPr lang="en-US" sz="1600" b="1" dirty="0" smtClean="0"/>
              <a:t>2. Mood Enhancer</a:t>
            </a:r>
          </a:p>
          <a:p>
            <a:r>
              <a:rPr lang="en-US" sz="1600" dirty="0" smtClean="0"/>
              <a:t>The sweet taste and creamy filling can trigger the release of endorphins, which are chemicals in the brain that promote feelings of happiness and well-being.</a:t>
            </a:r>
          </a:p>
          <a:p>
            <a:r>
              <a:rPr lang="en-US" sz="1600" b="1" dirty="0" smtClean="0"/>
              <a:t>3. Compact and Convenient</a:t>
            </a:r>
          </a:p>
          <a:p>
            <a:r>
              <a:rPr lang="en-US" sz="1600" dirty="0" smtClean="0"/>
              <a:t>Éclairs candies are small, portable, and individually wrapped, making them easy to carry and share.</a:t>
            </a:r>
          </a:p>
          <a:p>
            <a:r>
              <a:rPr lang="en-US" sz="1600" b="1" dirty="0" smtClean="0"/>
              <a:t>4. Social and Cultural Bonding</a:t>
            </a:r>
          </a:p>
          <a:p>
            <a:r>
              <a:rPr lang="en-US" sz="1600" dirty="0" smtClean="0"/>
              <a:t>Sharing éclairs can foster social interactions, whether during a celebration, casual gathering, or as a small gift.</a:t>
            </a:r>
          </a:p>
          <a:p>
            <a:r>
              <a:rPr lang="en-US" sz="1600" b="1" dirty="0" smtClean="0"/>
              <a:t>5. Variety of Flavors</a:t>
            </a:r>
          </a:p>
          <a:p>
            <a:r>
              <a:rPr lang="en-US" sz="1600" dirty="0" smtClean="0"/>
              <a:t>Available in various flavors (e.g., chocolate, caramel, fruit), éclairs cater to diverse taste preferences.</a:t>
            </a:r>
          </a:p>
          <a:p>
            <a:r>
              <a:rPr lang="en-US" sz="1600" b="1" dirty="0" smtClean="0"/>
              <a:t>6. Source of Comfort</a:t>
            </a:r>
          </a:p>
          <a:p>
            <a:r>
              <a:rPr lang="en-US" sz="1600" dirty="0" smtClean="0"/>
              <a:t>For some, éclairs candy serves as a nostalgic comfort food, evoking pleasant memories of childhood or special occasions.</a:t>
            </a:r>
          </a:p>
          <a:p>
            <a:r>
              <a:rPr lang="en-US" sz="1600" b="1" dirty="0" smtClean="0"/>
              <a:t>7. Customization Potential</a:t>
            </a:r>
          </a:p>
          <a:p>
            <a:r>
              <a:rPr lang="en-US" sz="1600" dirty="0" smtClean="0"/>
              <a:t>Éclairs can be used creatively in desserts, from candy-based decorations to ingredients in baked goods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Chocolate </a:t>
            </a:r>
            <a:r>
              <a:rPr lang="en-US" sz="2000" dirty="0" err="1" smtClean="0">
                <a:hlinkClick r:id="rId3"/>
              </a:rPr>
              <a:t>Manufactures|Bakemate|Largest</a:t>
            </a:r>
            <a:r>
              <a:rPr lang="en-US" sz="2000" dirty="0" smtClean="0">
                <a:hlinkClick r:id="rId3"/>
              </a:rPr>
              <a:t> Chocolate Manufactures In </a:t>
            </a:r>
            <a:r>
              <a:rPr lang="en-US" sz="2000" dirty="0" err="1" smtClean="0">
                <a:hlinkClick r:id="rId3"/>
              </a:rPr>
              <a:t>India|Biscuit</a:t>
            </a:r>
            <a:r>
              <a:rPr lang="en-US" sz="2000" dirty="0" smtClean="0">
                <a:hlinkClick r:id="rId3"/>
              </a:rPr>
              <a:t> </a:t>
            </a:r>
            <a:r>
              <a:rPr lang="en-US" sz="2000" dirty="0" err="1" smtClean="0">
                <a:hlinkClick r:id="rId3"/>
              </a:rPr>
              <a:t>Manufactures|Candies|Global</a:t>
            </a:r>
            <a:r>
              <a:rPr lang="en-US" sz="2000" dirty="0" smtClean="0">
                <a:hlinkClick r:id="rId3"/>
              </a:rPr>
              <a:t> Chocolate Manufactures|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5610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0"/>
            <a:ext cx="12192000" cy="6853450"/>
          </a:xfrm>
        </p:spPr>
      </p:pic>
    </p:spTree>
    <p:extLst>
      <p:ext uri="{BB962C8B-B14F-4D97-AF65-F5344CB8AC3E}">
        <p14:creationId xmlns:p14="http://schemas.microsoft.com/office/powerpoint/2010/main" val="4469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442" y="2966658"/>
            <a:ext cx="10515600" cy="1325563"/>
          </a:xfrm>
        </p:spPr>
        <p:txBody>
          <a:bodyPr/>
          <a:lstStyle/>
          <a:p>
            <a:r>
              <a:rPr lang="en-US" dirty="0" smtClean="0"/>
              <a:t>                                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397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290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Get a taste of happiness with choco filled candy-Bakemate-Eclairs</vt:lpstr>
      <vt:lpstr>PowerPoint Presentation</vt:lpstr>
      <vt:lpstr>PowerPoint Presentation</vt:lpstr>
      <vt:lpstr>PowerPoint Presentation</vt:lpstr>
      <vt:lpstr>PowerPoint Presentation</vt:lpstr>
      <vt:lpstr>                                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ecomm</dc:creator>
  <cp:lastModifiedBy>ecomm</cp:lastModifiedBy>
  <cp:revision>4</cp:revision>
  <dcterms:created xsi:type="dcterms:W3CDTF">2025-01-15T13:50:28Z</dcterms:created>
  <dcterms:modified xsi:type="dcterms:W3CDTF">2025-01-15T14:16:27Z</dcterms:modified>
</cp:coreProperties>
</file>