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4"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BDD63DD-0ECD-4EBE-9EEA-191C86AB4B21}" type="datetimeFigureOut">
              <a:rPr lang="en-IN" smtClean="0"/>
              <a:t>13-01-2025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823127-B6AB-4C32-88DC-A55A8F194BB9}" type="slidenum">
              <a:rPr lang="en-IN" smtClean="0"/>
              <a:t>‹#›</a:t>
            </a:fld>
            <a:endParaRPr lang="en-IN"/>
          </a:p>
        </p:txBody>
      </p:sp>
    </p:spTree>
    <p:extLst>
      <p:ext uri="{BB962C8B-B14F-4D97-AF65-F5344CB8AC3E}">
        <p14:creationId xmlns:p14="http://schemas.microsoft.com/office/powerpoint/2010/main" val="3413988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BDD63DD-0ECD-4EBE-9EEA-191C86AB4B21}" type="datetimeFigureOut">
              <a:rPr lang="en-IN" smtClean="0"/>
              <a:t>13-01-2025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823127-B6AB-4C32-88DC-A55A8F194BB9}" type="slidenum">
              <a:rPr lang="en-IN" smtClean="0"/>
              <a:t>‹#›</a:t>
            </a:fld>
            <a:endParaRPr lang="en-IN"/>
          </a:p>
        </p:txBody>
      </p:sp>
    </p:spTree>
    <p:extLst>
      <p:ext uri="{BB962C8B-B14F-4D97-AF65-F5344CB8AC3E}">
        <p14:creationId xmlns:p14="http://schemas.microsoft.com/office/powerpoint/2010/main" val="737119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BDD63DD-0ECD-4EBE-9EEA-191C86AB4B21}" type="datetimeFigureOut">
              <a:rPr lang="en-IN" smtClean="0"/>
              <a:t>13-01-2025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823127-B6AB-4C32-88DC-A55A8F194BB9}" type="slidenum">
              <a:rPr lang="en-IN" smtClean="0"/>
              <a:t>‹#›</a:t>
            </a:fld>
            <a:endParaRPr lang="en-IN"/>
          </a:p>
        </p:txBody>
      </p:sp>
    </p:spTree>
    <p:extLst>
      <p:ext uri="{BB962C8B-B14F-4D97-AF65-F5344CB8AC3E}">
        <p14:creationId xmlns:p14="http://schemas.microsoft.com/office/powerpoint/2010/main" val="1487021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BDD63DD-0ECD-4EBE-9EEA-191C86AB4B21}" type="datetimeFigureOut">
              <a:rPr lang="en-IN" smtClean="0"/>
              <a:t>13-01-2025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823127-B6AB-4C32-88DC-A55A8F194BB9}" type="slidenum">
              <a:rPr lang="en-IN" smtClean="0"/>
              <a:t>‹#›</a:t>
            </a:fld>
            <a:endParaRPr lang="en-IN"/>
          </a:p>
        </p:txBody>
      </p:sp>
    </p:spTree>
    <p:extLst>
      <p:ext uri="{BB962C8B-B14F-4D97-AF65-F5344CB8AC3E}">
        <p14:creationId xmlns:p14="http://schemas.microsoft.com/office/powerpoint/2010/main" val="235350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DD63DD-0ECD-4EBE-9EEA-191C86AB4B21}" type="datetimeFigureOut">
              <a:rPr lang="en-IN" smtClean="0"/>
              <a:t>13-01-2025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823127-B6AB-4C32-88DC-A55A8F194BB9}" type="slidenum">
              <a:rPr lang="en-IN" smtClean="0"/>
              <a:t>‹#›</a:t>
            </a:fld>
            <a:endParaRPr lang="en-IN"/>
          </a:p>
        </p:txBody>
      </p:sp>
    </p:spTree>
    <p:extLst>
      <p:ext uri="{BB962C8B-B14F-4D97-AF65-F5344CB8AC3E}">
        <p14:creationId xmlns:p14="http://schemas.microsoft.com/office/powerpoint/2010/main" val="3558274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BDD63DD-0ECD-4EBE-9EEA-191C86AB4B21}" type="datetimeFigureOut">
              <a:rPr lang="en-IN" smtClean="0"/>
              <a:t>13-01-2025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5823127-B6AB-4C32-88DC-A55A8F194BB9}" type="slidenum">
              <a:rPr lang="en-IN" smtClean="0"/>
              <a:t>‹#›</a:t>
            </a:fld>
            <a:endParaRPr lang="en-IN"/>
          </a:p>
        </p:txBody>
      </p:sp>
    </p:spTree>
    <p:extLst>
      <p:ext uri="{BB962C8B-B14F-4D97-AF65-F5344CB8AC3E}">
        <p14:creationId xmlns:p14="http://schemas.microsoft.com/office/powerpoint/2010/main" val="3420764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BDD63DD-0ECD-4EBE-9EEA-191C86AB4B21}" type="datetimeFigureOut">
              <a:rPr lang="en-IN" smtClean="0"/>
              <a:t>13-01-2025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5823127-B6AB-4C32-88DC-A55A8F194BB9}" type="slidenum">
              <a:rPr lang="en-IN" smtClean="0"/>
              <a:t>‹#›</a:t>
            </a:fld>
            <a:endParaRPr lang="en-IN"/>
          </a:p>
        </p:txBody>
      </p:sp>
    </p:spTree>
    <p:extLst>
      <p:ext uri="{BB962C8B-B14F-4D97-AF65-F5344CB8AC3E}">
        <p14:creationId xmlns:p14="http://schemas.microsoft.com/office/powerpoint/2010/main" val="1057238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BDD63DD-0ECD-4EBE-9EEA-191C86AB4B21}" type="datetimeFigureOut">
              <a:rPr lang="en-IN" smtClean="0"/>
              <a:t>13-01-2025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5823127-B6AB-4C32-88DC-A55A8F194BB9}" type="slidenum">
              <a:rPr lang="en-IN" smtClean="0"/>
              <a:t>‹#›</a:t>
            </a:fld>
            <a:endParaRPr lang="en-IN"/>
          </a:p>
        </p:txBody>
      </p:sp>
    </p:spTree>
    <p:extLst>
      <p:ext uri="{BB962C8B-B14F-4D97-AF65-F5344CB8AC3E}">
        <p14:creationId xmlns:p14="http://schemas.microsoft.com/office/powerpoint/2010/main" val="102813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D63DD-0ECD-4EBE-9EEA-191C86AB4B21}" type="datetimeFigureOut">
              <a:rPr lang="en-IN" smtClean="0"/>
              <a:t>13-01-2025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5823127-B6AB-4C32-88DC-A55A8F194BB9}" type="slidenum">
              <a:rPr lang="en-IN" smtClean="0"/>
              <a:t>‹#›</a:t>
            </a:fld>
            <a:endParaRPr lang="en-IN"/>
          </a:p>
        </p:txBody>
      </p:sp>
    </p:spTree>
    <p:extLst>
      <p:ext uri="{BB962C8B-B14F-4D97-AF65-F5344CB8AC3E}">
        <p14:creationId xmlns:p14="http://schemas.microsoft.com/office/powerpoint/2010/main" val="83129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DD63DD-0ECD-4EBE-9EEA-191C86AB4B21}" type="datetimeFigureOut">
              <a:rPr lang="en-IN" smtClean="0"/>
              <a:t>13-01-2025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5823127-B6AB-4C32-88DC-A55A8F194BB9}" type="slidenum">
              <a:rPr lang="en-IN" smtClean="0"/>
              <a:t>‹#›</a:t>
            </a:fld>
            <a:endParaRPr lang="en-IN"/>
          </a:p>
        </p:txBody>
      </p:sp>
    </p:spTree>
    <p:extLst>
      <p:ext uri="{BB962C8B-B14F-4D97-AF65-F5344CB8AC3E}">
        <p14:creationId xmlns:p14="http://schemas.microsoft.com/office/powerpoint/2010/main" val="3642834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DD63DD-0ECD-4EBE-9EEA-191C86AB4B21}" type="datetimeFigureOut">
              <a:rPr lang="en-IN" smtClean="0"/>
              <a:t>13-01-2025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5823127-B6AB-4C32-88DC-A55A8F194BB9}" type="slidenum">
              <a:rPr lang="en-IN" smtClean="0"/>
              <a:t>‹#›</a:t>
            </a:fld>
            <a:endParaRPr lang="en-IN"/>
          </a:p>
        </p:txBody>
      </p:sp>
    </p:spTree>
    <p:extLst>
      <p:ext uri="{BB962C8B-B14F-4D97-AF65-F5344CB8AC3E}">
        <p14:creationId xmlns:p14="http://schemas.microsoft.com/office/powerpoint/2010/main" val="148521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D63DD-0ECD-4EBE-9EEA-191C86AB4B21}" type="datetimeFigureOut">
              <a:rPr lang="en-IN" smtClean="0"/>
              <a:t>13-01-2025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23127-B6AB-4C32-88DC-A55A8F194BB9}" type="slidenum">
              <a:rPr lang="en-IN" smtClean="0"/>
              <a:t>‹#›</a:t>
            </a:fld>
            <a:endParaRPr lang="en-IN"/>
          </a:p>
        </p:txBody>
      </p:sp>
    </p:spTree>
    <p:extLst>
      <p:ext uri="{BB962C8B-B14F-4D97-AF65-F5344CB8AC3E}">
        <p14:creationId xmlns:p14="http://schemas.microsoft.com/office/powerpoint/2010/main" val="1307415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bakemate.in/choco-dream/" TargetMode="External"/><Relationship Id="rId2" Type="http://schemas.openxmlformats.org/officeDocument/2006/relationships/hyperlink" Target="https://bakemate.in/Snap-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bakemate.in/choco-drea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4260" y="2224900"/>
            <a:ext cx="7096258" cy="2041931"/>
          </a:xfrm>
        </p:spPr>
      </p:pic>
    </p:spTree>
    <p:extLst>
      <p:ext uri="{BB962C8B-B14F-4D97-AF65-F5344CB8AC3E}">
        <p14:creationId xmlns:p14="http://schemas.microsoft.com/office/powerpoint/2010/main" val="279472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0000"/>
                </a:solidFill>
              </a:rPr>
              <a:t>The perfect crunch for your chocolate cravings-Snap IT</a:t>
            </a:r>
            <a:endParaRPr lang="en-IN" sz="3600" dirty="0">
              <a:solidFill>
                <a:srgbClr val="FF0000"/>
              </a:solidFill>
            </a:endParaRPr>
          </a:p>
        </p:txBody>
      </p:sp>
      <p:sp>
        <p:nvSpPr>
          <p:cNvPr id="3" name="Content Placeholder 2"/>
          <p:cNvSpPr>
            <a:spLocks noGrp="1"/>
          </p:cNvSpPr>
          <p:nvPr>
            <p:ph idx="1"/>
          </p:nvPr>
        </p:nvSpPr>
        <p:spPr/>
        <p:txBody>
          <a:bodyPr/>
          <a:lstStyle/>
          <a:p>
            <a:r>
              <a:rPr lang="en-US" sz="2400" dirty="0" smtClean="0"/>
              <a:t>Delight in the irresistible charm of </a:t>
            </a:r>
            <a:r>
              <a:rPr lang="en-US" sz="2400" dirty="0" smtClean="0">
                <a:hlinkClick r:id="rId2"/>
              </a:rPr>
              <a:t>Snap It, a chocolate bar </a:t>
            </a:r>
            <a:r>
              <a:rPr lang="en-US" sz="2400" dirty="0" smtClean="0"/>
              <a:t>that masterfully blends crunchy, chocolate-coated goodness with a light, crispy wafer. Crafted for true chocolate enthusiasts, this delectable treat offers the perfect balance of texture and flavor in every satisfying snap. Whether you’re savoring it on the go or indulging during a moment of relaxation, Snap It promises an unforgettable chocolate experience that’s simply irresistible</a:t>
            </a:r>
            <a:r>
              <a:rPr lang="en-US" dirty="0" smtClean="0"/>
              <a:t>.</a:t>
            </a:r>
          </a:p>
          <a:p>
            <a:pPr marL="0" indent="0">
              <a:buNone/>
            </a:pPr>
            <a:r>
              <a:rPr lang="en-US" dirty="0">
                <a:hlinkClick r:id="rId3"/>
              </a:rPr>
              <a:t> </a:t>
            </a:r>
            <a:r>
              <a:rPr lang="en-US" dirty="0" smtClean="0">
                <a:hlinkClick r:id="rId3"/>
              </a:rPr>
              <a:t>  https://bakemate.in</a:t>
            </a:r>
            <a:endParaRPr lang="en-IN" dirty="0"/>
          </a:p>
        </p:txBody>
      </p:sp>
    </p:spTree>
    <p:extLst>
      <p:ext uri="{BB962C8B-B14F-4D97-AF65-F5344CB8AC3E}">
        <p14:creationId xmlns:p14="http://schemas.microsoft.com/office/powerpoint/2010/main" val="2995560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3529854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0" y="-736753"/>
            <a:ext cx="12192000" cy="8602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panose="020B0604020202020204" pitchFamily="34" charset="0"/>
              </a:rPr>
              <a:t>Benefits of Snap It Chocolate Bar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400" b="1" i="0" u="none" strike="noStrike" cap="none" normalizeH="0" baseline="0" dirty="0" smtClean="0">
                <a:ln>
                  <a:noFill/>
                </a:ln>
                <a:solidFill>
                  <a:schemeClr val="tx1"/>
                </a:solidFill>
                <a:effectLst/>
                <a:latin typeface="Arial" panose="020B0604020202020204" pitchFamily="34" charset="0"/>
              </a:rPr>
              <a:t>1.Perfect Texture Combination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Snap It offers a delightful mix of creamy chocolate and crispy wafer, providing a satisfying crunch in every bite. This balance of textures enhances the overall eating experience.</a:t>
            </a:r>
            <a:endParaRPr kumimoji="0" lang="en-US" altLang="en-US" sz="14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2. Quick Energy Boost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The natural sugars and carbohydrates in Snap It make it an excellent source of quick energy, perfect for a midday snack or an on-the-go treat.</a:t>
            </a:r>
            <a:endParaRPr kumimoji="0" lang="en-US" altLang="en-US" sz="14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3. Mood Enhancer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Chocolate is known to stimulate the release of endorphins and serotonin, which can help improve mood, reduce stress, and provide a sense of happiness.</a:t>
            </a:r>
            <a:endParaRPr kumimoji="0" lang="en-US" altLang="en-US" sz="14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4. Lightweight and Portable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Snap It is designed to be conveniently portable, making it easy to carry in your bag, lunchbox, or pocket for a treat wherever you are.</a:t>
            </a:r>
            <a:endParaRPr kumimoji="0" lang="en-US" altLang="en-US" sz="14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5. Shareable Design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The segmented "snap" design makes it simple to break and share with friends and family, promoting social bonding and mindful snacking.</a:t>
            </a:r>
            <a:endParaRPr kumimoji="0" lang="en-US" altLang="en-US" sz="14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6. High-Quality Ingredients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Crafted with premium chocolate and quality wafers, Snap It ensures a superior taste that meets the expectations of chocolate lovers.</a:t>
            </a:r>
            <a:endParaRPr kumimoji="0" lang="en-US" altLang="en-US" sz="14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7. Versatility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Enjoy Snap It as a standalone treat, use it as a topping for desserts, or pair it with coffee, milk, or tea for an enhanced experience.</a:t>
            </a:r>
            <a:endParaRPr kumimoji="0" lang="en-US" altLang="en-US" sz="14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8. Kid-Friendly Appeal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With its fun, </a:t>
            </a:r>
            <a:r>
              <a:rPr kumimoji="0" lang="en-US" altLang="en-US" sz="1400" b="0" i="0" u="none" strike="noStrike" cap="none" normalizeH="0" baseline="0" dirty="0" err="1" smtClean="0">
                <a:ln>
                  <a:noFill/>
                </a:ln>
                <a:solidFill>
                  <a:schemeClr val="tx1"/>
                </a:solidFill>
                <a:effectLst/>
                <a:latin typeface="Arial" panose="020B0604020202020204" pitchFamily="34" charset="0"/>
              </a:rPr>
              <a:t>snappable</a:t>
            </a:r>
            <a:r>
              <a:rPr kumimoji="0" lang="en-US" altLang="en-US" sz="1400" b="0" i="0" u="none" strike="noStrike" cap="none" normalizeH="0" baseline="0" dirty="0" smtClean="0">
                <a:ln>
                  <a:noFill/>
                </a:ln>
                <a:solidFill>
                  <a:schemeClr val="tx1"/>
                </a:solidFill>
                <a:effectLst/>
                <a:latin typeface="Arial" panose="020B0604020202020204" pitchFamily="34" charset="0"/>
              </a:rPr>
              <a:t> design and delicious taste, Snap It is a favorite among children, making it a great addition to lunchboxes or party treats.</a:t>
            </a:r>
            <a:endParaRPr kumimoji="0" lang="en-US" altLang="en-US" sz="14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9. Indulgent Yet Balanced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The lightness of the wafer balances the richness of the chocolate, making it an indulgence that doesn’t feel overly heavy or excessive.</a:t>
            </a:r>
            <a:endParaRPr kumimoji="0" lang="en-US" altLang="en-US" sz="14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10. Satisfaction Guaranteed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Snap It is crafted to deliver a consistent and satisfying experience in every bar, making it the ultimate choice for chocolate enthusiasts</a:t>
            </a:r>
            <a:r>
              <a:rPr kumimoji="0" lang="en-US" altLang="en-US" sz="11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hlinkClick r:id="rId2"/>
              </a:rPr>
              <a:t>Chocolate </a:t>
            </a:r>
            <a:r>
              <a:rPr kumimoji="0" lang="en-US" altLang="en-US" sz="2000" b="0" i="0" u="none" strike="noStrike" cap="none" normalizeH="0" baseline="0" dirty="0" err="1" smtClean="0">
                <a:ln>
                  <a:noFill/>
                </a:ln>
                <a:solidFill>
                  <a:schemeClr val="tx1"/>
                </a:solidFill>
                <a:effectLst/>
                <a:latin typeface="Arial" panose="020B0604020202020204" pitchFamily="34" charset="0"/>
                <a:hlinkClick r:id="rId2"/>
              </a:rPr>
              <a:t>Manufactures|Bakemate|Largest</a:t>
            </a:r>
            <a:r>
              <a:rPr kumimoji="0" lang="en-US" altLang="en-US" sz="2000" b="0" i="0" u="none" strike="noStrike" cap="none" normalizeH="0" baseline="0" dirty="0" smtClean="0">
                <a:ln>
                  <a:noFill/>
                </a:ln>
                <a:solidFill>
                  <a:schemeClr val="tx1"/>
                </a:solidFill>
                <a:effectLst/>
                <a:latin typeface="Arial" panose="020B0604020202020204" pitchFamily="34" charset="0"/>
                <a:hlinkClick r:id="rId2"/>
              </a:rPr>
              <a:t> Chocolate </a:t>
            </a:r>
            <a:r>
              <a:rPr kumimoji="0" lang="en-US" altLang="en-US" sz="2000" b="0" i="0" u="none" strike="noStrike" cap="none" normalizeH="0" baseline="0" dirty="0" err="1" smtClean="0">
                <a:ln>
                  <a:noFill/>
                </a:ln>
                <a:solidFill>
                  <a:schemeClr val="tx1"/>
                </a:solidFill>
                <a:effectLst/>
                <a:latin typeface="Arial" panose="020B0604020202020204" pitchFamily="34" charset="0"/>
                <a:hlinkClick r:id="rId2"/>
              </a:rPr>
              <a:t>Manufactures|Biscuit</a:t>
            </a:r>
            <a:r>
              <a:rPr kumimoji="0" lang="en-US" altLang="en-US" sz="2000" b="0" i="0" u="none" strike="noStrike" cap="none" normalizeH="0" baseline="0" dirty="0" smtClean="0">
                <a:ln>
                  <a:noFill/>
                </a:ln>
                <a:solidFill>
                  <a:schemeClr val="tx1"/>
                </a:solidFill>
                <a:effectLst/>
                <a:latin typeface="Arial" panose="020B0604020202020204" pitchFamily="34" charset="0"/>
                <a:hlinkClick r:id="rId2"/>
              </a:rPr>
              <a:t> </a:t>
            </a:r>
            <a:r>
              <a:rPr kumimoji="0" lang="en-US" altLang="en-US" sz="2000" b="0" i="0" u="none" strike="noStrike" cap="none" normalizeH="0" baseline="0" dirty="0" err="1" smtClean="0">
                <a:ln>
                  <a:noFill/>
                </a:ln>
                <a:solidFill>
                  <a:schemeClr val="tx1"/>
                </a:solidFill>
                <a:effectLst/>
                <a:latin typeface="Arial" panose="020B0604020202020204" pitchFamily="34" charset="0"/>
                <a:hlinkClick r:id="rId2"/>
              </a:rPr>
              <a:t>Manufactures|Candies|Global</a:t>
            </a:r>
            <a:r>
              <a:rPr kumimoji="0" lang="en-US" altLang="en-US" sz="2000" b="0" i="0" u="none" strike="noStrike" cap="none" normalizeH="0" baseline="0" dirty="0" smtClean="0">
                <a:ln>
                  <a:noFill/>
                </a:ln>
                <a:solidFill>
                  <a:schemeClr val="tx1"/>
                </a:solidFill>
                <a:effectLst/>
                <a:latin typeface="Arial" panose="020B0604020202020204" pitchFamily="34" charset="0"/>
                <a:hlinkClick r:id="rId2"/>
              </a:rPr>
              <a:t> Chocolate Manufactures|</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2435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884"/>
            <a:ext cx="12191999" cy="6844116"/>
          </a:xfrm>
        </p:spPr>
      </p:pic>
    </p:spTree>
    <p:extLst>
      <p:ext uri="{BB962C8B-B14F-4D97-AF65-F5344CB8AC3E}">
        <p14:creationId xmlns:p14="http://schemas.microsoft.com/office/powerpoint/2010/main" val="814378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28"/>
            <a:ext cx="12192000" cy="6866328"/>
          </a:xfrm>
        </p:spPr>
      </p:pic>
    </p:spTree>
    <p:extLst>
      <p:ext uri="{BB962C8B-B14F-4D97-AF65-F5344CB8AC3E}">
        <p14:creationId xmlns:p14="http://schemas.microsoft.com/office/powerpoint/2010/main" val="2777955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92875"/>
          </a:xfrm>
        </p:spPr>
        <p:txBody>
          <a:bodyPr/>
          <a:lstStyle/>
          <a:p>
            <a:r>
              <a:rPr lang="en-US" dirty="0" smtClean="0"/>
              <a:t>                                </a:t>
            </a:r>
            <a:r>
              <a:rPr lang="en-US" sz="4800" dirty="0" smtClean="0"/>
              <a:t>Thank You</a:t>
            </a:r>
            <a:endParaRPr lang="en-IN" dirty="0"/>
          </a:p>
        </p:txBody>
      </p:sp>
    </p:spTree>
    <p:extLst>
      <p:ext uri="{BB962C8B-B14F-4D97-AF65-F5344CB8AC3E}">
        <p14:creationId xmlns:p14="http://schemas.microsoft.com/office/powerpoint/2010/main" val="1493220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414</Words>
  <Application>Microsoft Office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The perfect crunch for your chocolate cravings-Snap IT</vt:lpstr>
      <vt:lpstr>PowerPoint Presentation</vt:lpstr>
      <vt:lpstr>PowerPoint Presentation</vt:lpstr>
      <vt:lpstr>PowerPoint Presentation</vt:lpstr>
      <vt:lpstr>PowerPoint Presentation</vt:lpstr>
      <vt:lpstr>                                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ecomm</dc:creator>
  <cp:lastModifiedBy>ecomm</cp:lastModifiedBy>
  <cp:revision>5</cp:revision>
  <dcterms:created xsi:type="dcterms:W3CDTF">2025-01-13T04:51:44Z</dcterms:created>
  <dcterms:modified xsi:type="dcterms:W3CDTF">2025-01-13T05:28:22Z</dcterms:modified>
</cp:coreProperties>
</file>