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EDC956B-ABF3-4AC5-B944-B6EE05D436BC}" type="datetimeFigureOut">
              <a:rPr lang="en-IN" smtClean="0"/>
              <a:t>27-01-2025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230636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DC956B-ABF3-4AC5-B944-B6EE05D436BC}" type="datetimeFigureOut">
              <a:rPr lang="en-IN" smtClean="0"/>
              <a:t>27-01-2025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226991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DC956B-ABF3-4AC5-B944-B6EE05D436BC}" type="datetimeFigureOut">
              <a:rPr lang="en-IN" smtClean="0"/>
              <a:t>27-01-2025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302599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DC956B-ABF3-4AC5-B944-B6EE05D436BC}" type="datetimeFigureOut">
              <a:rPr lang="en-IN" smtClean="0"/>
              <a:t>27-01-2025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81725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C956B-ABF3-4AC5-B944-B6EE05D436BC}" type="datetimeFigureOut">
              <a:rPr lang="en-IN" smtClean="0"/>
              <a:t>27-01-2025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294189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EDC956B-ABF3-4AC5-B944-B6EE05D436BC}" type="datetimeFigureOut">
              <a:rPr lang="en-IN" smtClean="0"/>
              <a:t>27-01-2025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184950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EDC956B-ABF3-4AC5-B944-B6EE05D436BC}" type="datetimeFigureOut">
              <a:rPr lang="en-IN" smtClean="0"/>
              <a:t>27-01-2025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134790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EDC956B-ABF3-4AC5-B944-B6EE05D436BC}" type="datetimeFigureOut">
              <a:rPr lang="en-IN" smtClean="0"/>
              <a:t>27-01-2025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176245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C956B-ABF3-4AC5-B944-B6EE05D436BC}" type="datetimeFigureOut">
              <a:rPr lang="en-IN" smtClean="0"/>
              <a:t>27-01-2025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322373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C956B-ABF3-4AC5-B944-B6EE05D436BC}" type="datetimeFigureOut">
              <a:rPr lang="en-IN" smtClean="0"/>
              <a:t>27-01-2025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356585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C956B-ABF3-4AC5-B944-B6EE05D436BC}" type="datetimeFigureOut">
              <a:rPr lang="en-IN" smtClean="0"/>
              <a:t>27-01-2025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70591DF-FA05-4A88-850A-3ECF78E7BFBD}" type="slidenum">
              <a:rPr lang="en-IN" smtClean="0"/>
              <a:t>‹#›</a:t>
            </a:fld>
            <a:endParaRPr lang="en-IN"/>
          </a:p>
        </p:txBody>
      </p:sp>
    </p:spTree>
    <p:extLst>
      <p:ext uri="{BB962C8B-B14F-4D97-AF65-F5344CB8AC3E}">
        <p14:creationId xmlns:p14="http://schemas.microsoft.com/office/powerpoint/2010/main" val="176099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C956B-ABF3-4AC5-B944-B6EE05D436BC}" type="datetimeFigureOut">
              <a:rPr lang="en-IN" smtClean="0"/>
              <a:t>27-01-2025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591DF-FA05-4A88-850A-3ECF78E7BFBD}" type="slidenum">
              <a:rPr lang="en-IN" smtClean="0"/>
              <a:t>‹#›</a:t>
            </a:fld>
            <a:endParaRPr lang="en-IN"/>
          </a:p>
        </p:txBody>
      </p:sp>
    </p:spTree>
    <p:extLst>
      <p:ext uri="{BB962C8B-B14F-4D97-AF65-F5344CB8AC3E}">
        <p14:creationId xmlns:p14="http://schemas.microsoft.com/office/powerpoint/2010/main" val="1584183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akemate.in/bro-po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akemate.in/juice-burst/" TargetMode="External"/><Relationship Id="rId2" Type="http://schemas.openxmlformats.org/officeDocument/2006/relationships/hyperlink" Target="https://bakemate.in/bro-po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0771" y="2354561"/>
            <a:ext cx="7817477" cy="2249460"/>
          </a:xfrm>
        </p:spPr>
      </p:pic>
    </p:spTree>
    <p:extLst>
      <p:ext uri="{BB962C8B-B14F-4D97-AF65-F5344CB8AC3E}">
        <p14:creationId xmlns:p14="http://schemas.microsoft.com/office/powerpoint/2010/main" val="63375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6" y="378003"/>
            <a:ext cx="10515600" cy="1325563"/>
          </a:xfrm>
        </p:spPr>
        <p:txBody>
          <a:bodyPr>
            <a:normAutofit/>
          </a:bodyPr>
          <a:lstStyle/>
          <a:p>
            <a:r>
              <a:rPr lang="en-US" sz="4000" dirty="0"/>
              <a:t>Enjoy a perfect sweet treat </a:t>
            </a:r>
            <a:r>
              <a:rPr lang="en-US" sz="4000" dirty="0" smtClean="0"/>
              <a:t>–</a:t>
            </a:r>
            <a:r>
              <a:rPr lang="en-US" sz="4000" dirty="0" err="1" smtClean="0">
                <a:hlinkClick r:id="rId2"/>
              </a:rPr>
              <a:t>Bakemate</a:t>
            </a:r>
            <a:r>
              <a:rPr lang="en-US" sz="4000" dirty="0" smtClean="0">
                <a:hlinkClick r:id="rId2"/>
              </a:rPr>
              <a:t> BRO POP</a:t>
            </a:r>
            <a:endParaRPr lang="en-IN" sz="4000" dirty="0"/>
          </a:p>
        </p:txBody>
      </p:sp>
      <p:sp>
        <p:nvSpPr>
          <p:cNvPr id="3" name="Content Placeholder 2"/>
          <p:cNvSpPr>
            <a:spLocks noGrp="1"/>
          </p:cNvSpPr>
          <p:nvPr>
            <p:ph idx="1"/>
          </p:nvPr>
        </p:nvSpPr>
        <p:spPr/>
        <p:txBody>
          <a:bodyPr>
            <a:normAutofit/>
          </a:bodyPr>
          <a:lstStyle/>
          <a:p>
            <a:r>
              <a:rPr lang="en-US" sz="2400" dirty="0" smtClean="0"/>
              <a:t>Dive into a world of flavor with our </a:t>
            </a:r>
            <a:r>
              <a:rPr lang="en-US" sz="2400" dirty="0" smtClean="0">
                <a:hlinkClick r:id="rId2"/>
              </a:rPr>
              <a:t>Choco Cookie Lollipops—an </a:t>
            </a:r>
            <a:r>
              <a:rPr lang="en-US" sz="2400" dirty="0" smtClean="0"/>
              <a:t>irresistible combination of luscious chocolate filling encased in a golden, crispy cookie shell. Perfectly portioned and designed for a mess-free treat, these delightful lollipops are a hit with kids and adults alike, making them ideal for snacking at home, on the go, or sharing with friends. Crafted from the finest ingredients, every lollipop is packed with the richness of smooth chocolate and the crunch of cookies, delivering a taste that’s nothing short of perfection. Whether it’s a quick pick-me-up or a sweet indulgence, BRO POP has you covered!</a:t>
            </a:r>
          </a:p>
          <a:p>
            <a:pPr marL="0" indent="0">
              <a:buNone/>
            </a:pPr>
            <a:r>
              <a:rPr lang="en-US" sz="2400" dirty="0"/>
              <a:t> </a:t>
            </a:r>
            <a:r>
              <a:rPr lang="en-US" sz="2400" dirty="0" smtClean="0"/>
              <a:t>   </a:t>
            </a:r>
            <a:r>
              <a:rPr lang="en-US" sz="2400" dirty="0" smtClean="0">
                <a:hlinkClick r:id="rId2"/>
              </a:rPr>
              <a:t>https://bakemate.in</a:t>
            </a:r>
            <a:endParaRPr lang="en-IN" sz="2400" dirty="0"/>
          </a:p>
        </p:txBody>
      </p:sp>
    </p:spTree>
    <p:extLst>
      <p:ext uri="{BB962C8B-B14F-4D97-AF65-F5344CB8AC3E}">
        <p14:creationId xmlns:p14="http://schemas.microsoft.com/office/powerpoint/2010/main" val="926422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74807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0" y="-660483"/>
            <a:ext cx="12192000"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The </a:t>
            </a:r>
            <a:r>
              <a:rPr kumimoji="0" lang="en-US" altLang="en-US" sz="1600" b="1" i="0" u="none" strike="noStrike" cap="none" normalizeH="0" baseline="0" dirty="0" smtClean="0">
                <a:ln>
                  <a:noFill/>
                </a:ln>
                <a:solidFill>
                  <a:schemeClr val="tx1"/>
                </a:solidFill>
                <a:effectLst/>
                <a:latin typeface="Arial" panose="020B0604020202020204" pitchFamily="34" charset="0"/>
                <a:hlinkClick r:id="rId2"/>
              </a:rPr>
              <a:t>Bro Pop Choco Cookie Lollipop</a:t>
            </a:r>
            <a:r>
              <a:rPr kumimoji="0" lang="en-US" altLang="en-US" sz="1600" b="0" i="0" u="none" strike="noStrike" cap="none" normalizeH="0" baseline="0" dirty="0" smtClean="0">
                <a:ln>
                  <a:noFill/>
                </a:ln>
                <a:solidFill>
                  <a:schemeClr val="tx1"/>
                </a:solidFill>
                <a:effectLst/>
                <a:latin typeface="Arial" panose="020B0604020202020204" pitchFamily="34" charset="0"/>
                <a:hlinkClick r:id="rId2"/>
              </a:rPr>
              <a:t> </a:t>
            </a:r>
            <a:r>
              <a:rPr kumimoji="0" lang="en-US" altLang="en-US" sz="1600" b="0" i="0" u="none" strike="noStrike" cap="none" normalizeH="0" baseline="0" dirty="0" smtClean="0">
                <a:ln>
                  <a:noFill/>
                </a:ln>
                <a:solidFill>
                  <a:schemeClr val="tx1"/>
                </a:solidFill>
                <a:effectLst/>
                <a:latin typeface="Arial" panose="020B0604020202020204" pitchFamily="34" charset="0"/>
              </a:rPr>
              <a:t>likely offers several benefits that make it an appealing product for consumers. Here are some potential benefits based on its features and market positioning</a:t>
            </a:r>
            <a:r>
              <a:rPr kumimoji="0" lang="en-US" altLang="en-US" sz="1800" b="0" i="0" u="none" strike="noStrike" cap="none" normalizeH="0" baseline="0" dirty="0" smtClean="0">
                <a:ln>
                  <a:noFill/>
                </a:ln>
                <a:solidFill>
                  <a:schemeClr val="tx1"/>
                </a:solidFill>
                <a:effectLst/>
                <a:latin typeface="Arial" panose="020B0604020202020204" pitchFamily="34" charset="0"/>
              </a:rPr>
              <a:t>:</a:t>
            </a:r>
            <a:endParaRPr kumimoji="0" lang="en-US" altLang="en-US" sz="13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1. Delicious and Unique Treat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Combines the rich flavors of chocolate and cookies in a fun lollipop format, making it a delightful snack for all age groups.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2. Convenient and Portable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Individually wrapped, making it easy to carry, share, or enjoy on the go.</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3. Fun and Engaging for Kids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The lollipop format is a hit among children, adding an element of fun and play while snacking.</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4. Sweet Tooth Satisfaction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Perfect for those who crave a combination of chocolate and cookies, offering a satisfying indulgence.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5. Portion-Controlled Snack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The lollipop size ensures a controlled portion, helping to avoid overeating while still enjoying a sweet treat.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6. Visually Appealing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Its attractive design and presentation make it suitable for gifting or as a party treat.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7. Versatility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Ideal for various occasions, such as birthdays, festivals, or as part of festive hampers.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8. Premium Ingredients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If crafted with high-quality chocolate and cookies, it emphasizes superior taste and quality, aligning with </a:t>
            </a:r>
            <a:r>
              <a:rPr kumimoji="0" lang="en-US" altLang="en-US" sz="1400" b="0" i="0" u="none" strike="noStrike" cap="none" normalizeH="0" baseline="0" dirty="0" err="1" smtClean="0">
                <a:ln>
                  <a:noFill/>
                </a:ln>
                <a:solidFill>
                  <a:schemeClr val="tx1"/>
                </a:solidFill>
                <a:effectLst/>
                <a:latin typeface="Arial" panose="020B0604020202020204" pitchFamily="34" charset="0"/>
              </a:rPr>
              <a:t>BakeMate’s</a:t>
            </a:r>
            <a:r>
              <a:rPr kumimoji="0" lang="en-US" altLang="en-US" sz="1400" b="0" i="0" u="none" strike="noStrike" cap="none" normalizeH="0" baseline="0" dirty="0" smtClean="0">
                <a:ln>
                  <a:noFill/>
                </a:ln>
                <a:solidFill>
                  <a:schemeClr val="tx1"/>
                </a:solidFill>
                <a:effectLst/>
                <a:latin typeface="Arial" panose="020B0604020202020204" pitchFamily="34" charset="0"/>
              </a:rPr>
              <a:t> reputation for excellent.</a:t>
            </a:r>
          </a:p>
          <a:p>
            <a:pPr marL="0" lvl="0" indent="0" eaLnBrk="0" fontAlgn="base" hangingPunct="0">
              <a:lnSpc>
                <a:spcPct val="100000"/>
              </a:lnSpc>
              <a:spcBef>
                <a:spcPct val="0"/>
              </a:spcBef>
              <a:spcAft>
                <a:spcPct val="0"/>
              </a:spcAft>
              <a:buNone/>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Chocolate Manufactures|Bakemate|Largest</a:t>
            </a:r>
            <a:r>
              <a:rPr kumimoji="0" lang="en-US" altLang="en-US" sz="1800" b="0" i="0" u="none" strike="noStrike" cap="none" normalizeH="0" dirty="0" smtClean="0">
                <a:ln>
                  <a:noFill/>
                </a:ln>
                <a:solidFill>
                  <a:schemeClr val="tx1"/>
                </a:solidFill>
                <a:effectLst/>
                <a:latin typeface="Arial" panose="020B0604020202020204" pitchFamily="34" charset="0"/>
                <a:hlinkClick r:id="rId3"/>
              </a:rPr>
              <a:t>ChocolateManufactures|Lollipops|Bropop|Candies|Biscuit </a:t>
            </a:r>
            <a:r>
              <a:rPr kumimoji="0" lang="en-US" altLang="en-US" sz="1800" b="0" i="0" u="none" strike="noStrike" cap="none" normalizeH="0" dirty="0" err="1" smtClean="0">
                <a:ln>
                  <a:noFill/>
                </a:ln>
                <a:solidFill>
                  <a:schemeClr val="tx1"/>
                </a:solidFill>
                <a:effectLst/>
                <a:latin typeface="Arial" panose="020B0604020202020204" pitchFamily="34" charset="0"/>
                <a:hlinkClick r:id="rId3"/>
              </a:rPr>
              <a:t>Manufactures|Cream</a:t>
            </a:r>
            <a:r>
              <a:rPr kumimoji="0" lang="en-US" altLang="en-US" sz="1800" b="0" i="0" u="none" strike="noStrike" cap="none" normalizeH="0" dirty="0" smtClean="0">
                <a:ln>
                  <a:noFill/>
                </a:ln>
                <a:solidFill>
                  <a:schemeClr val="tx1"/>
                </a:solidFill>
                <a:effectLst/>
                <a:latin typeface="Arial" panose="020B0604020202020204" pitchFamily="34" charset="0"/>
                <a:hlinkClick r:id="rId3"/>
              </a:rPr>
              <a:t> </a:t>
            </a:r>
            <a:r>
              <a:rPr kumimoji="0" lang="en-US" altLang="en-US" sz="1800" b="0" i="0" u="none" strike="noStrike" cap="none" normalizeH="0" dirty="0" err="1" smtClean="0">
                <a:ln>
                  <a:noFill/>
                </a:ln>
                <a:solidFill>
                  <a:schemeClr val="tx1"/>
                </a:solidFill>
                <a:effectLst/>
                <a:latin typeface="Arial" panose="020B0604020202020204" pitchFamily="34" charset="0"/>
                <a:hlinkClick r:id="rId3"/>
              </a:rPr>
              <a:t>Biscuits|Chocolates|Global</a:t>
            </a:r>
            <a:r>
              <a:rPr kumimoji="0" lang="en-US" altLang="en-US" sz="1800" b="0" i="0" u="none" strike="noStrike" cap="none" normalizeH="0" dirty="0" smtClean="0">
                <a:ln>
                  <a:noFill/>
                </a:ln>
                <a:solidFill>
                  <a:schemeClr val="tx1"/>
                </a:solidFill>
                <a:effectLst/>
                <a:latin typeface="Arial" panose="020B0604020202020204" pitchFamily="34" charset="0"/>
                <a:hlinkClick r:id="rId3"/>
              </a:rPr>
              <a:t> Chocolate Manufactures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314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85745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75343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11" y="2721959"/>
            <a:ext cx="11036121" cy="1325563"/>
          </a:xfrm>
        </p:spPr>
        <p:txBody>
          <a:bodyPr/>
          <a:lstStyle/>
          <a:p>
            <a:r>
              <a:rPr lang="en-US" dirty="0" smtClean="0"/>
              <a:t>                                Thank You</a:t>
            </a:r>
            <a:endParaRPr lang="en-IN" dirty="0"/>
          </a:p>
        </p:txBody>
      </p:sp>
    </p:spTree>
    <p:extLst>
      <p:ext uri="{BB962C8B-B14F-4D97-AF65-F5344CB8AC3E}">
        <p14:creationId xmlns:p14="http://schemas.microsoft.com/office/powerpoint/2010/main" val="2142223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355</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Enjoy a perfect sweet treat –Bakemate BRO POP</vt:lpstr>
      <vt:lpstr>PowerPoint Presentation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ecomm</dc:creator>
  <cp:lastModifiedBy>ecomm</cp:lastModifiedBy>
  <cp:revision>4</cp:revision>
  <dcterms:created xsi:type="dcterms:W3CDTF">2025-01-27T04:46:55Z</dcterms:created>
  <dcterms:modified xsi:type="dcterms:W3CDTF">2025-01-27T05:10:28Z</dcterms:modified>
</cp:coreProperties>
</file>