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FD7100A-8BD8-4F46-90B6-425EDE832E61}" type="datetimeFigureOut">
              <a:rPr lang="en-IN" smtClean="0"/>
              <a:t>12-02-2025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406618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D7100A-8BD8-4F46-90B6-425EDE832E61}" type="datetimeFigureOut">
              <a:rPr lang="en-IN" smtClean="0"/>
              <a:t>12-02-2025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45980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D7100A-8BD8-4F46-90B6-425EDE832E61}" type="datetimeFigureOut">
              <a:rPr lang="en-IN" smtClean="0"/>
              <a:t>12-02-2025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603578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D7100A-8BD8-4F46-90B6-425EDE832E61}" type="datetimeFigureOut">
              <a:rPr lang="en-IN" smtClean="0"/>
              <a:t>12-02-2025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2432911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7100A-8BD8-4F46-90B6-425EDE832E61}" type="datetimeFigureOut">
              <a:rPr lang="en-IN" smtClean="0"/>
              <a:t>12-02-2025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1574835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FD7100A-8BD8-4F46-90B6-425EDE832E61}" type="datetimeFigureOut">
              <a:rPr lang="en-IN" smtClean="0"/>
              <a:t>12-02-2025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88849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FD7100A-8BD8-4F46-90B6-425EDE832E61}" type="datetimeFigureOut">
              <a:rPr lang="en-IN" smtClean="0"/>
              <a:t>12-02-2025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119274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FD7100A-8BD8-4F46-90B6-425EDE832E61}" type="datetimeFigureOut">
              <a:rPr lang="en-IN" smtClean="0"/>
              <a:t>12-02-2025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59884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7100A-8BD8-4F46-90B6-425EDE832E61}" type="datetimeFigureOut">
              <a:rPr lang="en-IN" smtClean="0"/>
              <a:t>12-02-2025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373508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7100A-8BD8-4F46-90B6-425EDE832E61}" type="datetimeFigureOut">
              <a:rPr lang="en-IN" smtClean="0"/>
              <a:t>12-02-2025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328301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7100A-8BD8-4F46-90B6-425EDE832E61}" type="datetimeFigureOut">
              <a:rPr lang="en-IN" smtClean="0"/>
              <a:t>12-02-2025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5C1D34B-CA01-4EB9-A18E-098A95334BEE}" type="slidenum">
              <a:rPr lang="en-IN" smtClean="0"/>
              <a:t>‹#›</a:t>
            </a:fld>
            <a:endParaRPr lang="en-IN"/>
          </a:p>
        </p:txBody>
      </p:sp>
    </p:spTree>
    <p:extLst>
      <p:ext uri="{BB962C8B-B14F-4D97-AF65-F5344CB8AC3E}">
        <p14:creationId xmlns:p14="http://schemas.microsoft.com/office/powerpoint/2010/main" val="379230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7100A-8BD8-4F46-90B6-425EDE832E61}" type="datetimeFigureOut">
              <a:rPr lang="en-IN" smtClean="0"/>
              <a:t>12-02-2025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C1D34B-CA01-4EB9-A18E-098A95334BEE}" type="slidenum">
              <a:rPr lang="en-IN" smtClean="0"/>
              <a:t>‹#›</a:t>
            </a:fld>
            <a:endParaRPr lang="en-IN"/>
          </a:p>
        </p:txBody>
      </p:sp>
    </p:spTree>
    <p:extLst>
      <p:ext uri="{BB962C8B-B14F-4D97-AF65-F5344CB8AC3E}">
        <p14:creationId xmlns:p14="http://schemas.microsoft.com/office/powerpoint/2010/main" val="1564782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unwraphappiness.in/" TargetMode="External"/><Relationship Id="rId2" Type="http://schemas.openxmlformats.org/officeDocument/2006/relationships/hyperlink" Target="https://www.unwraphappiness.in/products/roasted-nuts-cashe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unwraphappiness.in/products/roasted-nuts-cashe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82602" y="1192839"/>
            <a:ext cx="4056845" cy="4056845"/>
          </a:xfrm>
        </p:spPr>
      </p:pic>
    </p:spTree>
    <p:extLst>
      <p:ext uri="{BB962C8B-B14F-4D97-AF65-F5344CB8AC3E}">
        <p14:creationId xmlns:p14="http://schemas.microsoft.com/office/powerpoint/2010/main" val="162709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352" y="500062"/>
            <a:ext cx="10515600" cy="1325563"/>
          </a:xfrm>
        </p:spPr>
        <p:txBody>
          <a:bodyPr>
            <a:normAutofit/>
          </a:bodyPr>
          <a:lstStyle/>
          <a:p>
            <a:r>
              <a:rPr lang="en-US" sz="4000" dirty="0" smtClean="0"/>
              <a:t>The Perfect Crunch in Every Munch-Roasted Nuts</a:t>
            </a:r>
            <a:endParaRPr lang="en-IN" sz="4000" dirty="0"/>
          </a:p>
        </p:txBody>
      </p:sp>
      <p:sp>
        <p:nvSpPr>
          <p:cNvPr id="3" name="Content Placeholder 2"/>
          <p:cNvSpPr>
            <a:spLocks noGrp="1"/>
          </p:cNvSpPr>
          <p:nvPr>
            <p:ph idx="1"/>
          </p:nvPr>
        </p:nvSpPr>
        <p:spPr/>
        <p:txBody>
          <a:bodyPr/>
          <a:lstStyle/>
          <a:p>
            <a:r>
              <a:rPr lang="en-US" sz="2400" dirty="0" smtClean="0"/>
              <a:t>At Unwrap Happiness, we take pride in creating exquisite treats that celebrate India's rich heritage while delighting taste buds across the globe. Our expert artisans seamlessly blend tradition with innovation, crafting confections that go beyond ingredients to deliver an unforgettable experience. By selecting the finest cocoa, purest teas, and </a:t>
            </a:r>
            <a:r>
              <a:rPr lang="en-US" sz="2400" dirty="0" smtClean="0">
                <a:hlinkClick r:id="rId2"/>
              </a:rPr>
              <a:t>crunchiest nuts</a:t>
            </a:r>
            <a:r>
              <a:rPr lang="en-US" sz="2400" dirty="0" smtClean="0"/>
              <a:t>, we ensure that every bite is a tribute to excellence. Thoughtfully curated and elegantly packaged, our hampers make the perfect gift for any occasion—be it festive celebrations, corporate gestures, or heartfelt surprises</a:t>
            </a:r>
            <a:r>
              <a:rPr lang="en-US" dirty="0" smtClean="0"/>
              <a:t>.</a:t>
            </a:r>
            <a:endParaRPr lang="en-US" dirty="0"/>
          </a:p>
          <a:p>
            <a:pPr marL="0" indent="0">
              <a:buNone/>
            </a:pPr>
            <a:r>
              <a:rPr lang="en-US" dirty="0" smtClean="0"/>
              <a:t>  </a:t>
            </a:r>
            <a:r>
              <a:rPr lang="en-US" dirty="0" smtClean="0">
                <a:hlinkClick r:id="rId3"/>
              </a:rPr>
              <a:t>https://www.unwraphappiness.in</a:t>
            </a:r>
            <a:endParaRPr lang="en-US" dirty="0" smtClean="0"/>
          </a:p>
          <a:p>
            <a:pPr marL="0" indent="0">
              <a:buNone/>
            </a:pPr>
            <a:endParaRPr lang="en-US" dirty="0"/>
          </a:p>
          <a:p>
            <a:pPr marL="0" indent="0">
              <a:buNone/>
            </a:pPr>
            <a:endParaRPr lang="en-IN" dirty="0"/>
          </a:p>
        </p:txBody>
      </p:sp>
    </p:spTree>
    <p:extLst>
      <p:ext uri="{BB962C8B-B14F-4D97-AF65-F5344CB8AC3E}">
        <p14:creationId xmlns:p14="http://schemas.microsoft.com/office/powerpoint/2010/main" val="687422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56722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 y="-129159"/>
            <a:ext cx="12192000" cy="6848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Roasted nuts offer a delicious and nutritious snack with numerous health benefits. Here are some key advantages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1. </a:t>
            </a:r>
            <a:r>
              <a:rPr kumimoji="0" lang="en-US" altLang="en-US" sz="1400" b="1" i="0" u="none" strike="noStrike" cap="none" normalizeH="0" baseline="0" dirty="0" smtClean="0">
                <a:ln>
                  <a:noFill/>
                </a:ln>
                <a:solidFill>
                  <a:schemeClr val="tx1"/>
                </a:solidFill>
                <a:effectLst/>
                <a:latin typeface="Arial" panose="020B0604020202020204" pitchFamily="34" charset="0"/>
              </a:rPr>
              <a:t>Rich in Nutrients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Packed with protein, healthy fats, fiber, vitamins, and minerals</a:t>
            </a:r>
            <a:r>
              <a:rPr kumimoji="0" lang="en-US" altLang="en-US" sz="1050" b="0" i="0" u="none" strike="noStrike" cap="none" normalizeH="0" baseline="0" dirty="0" smtClean="0">
                <a:ln>
                  <a:noFill/>
                </a:ln>
                <a:solidFill>
                  <a:schemeClr val="tx1"/>
                </a:solidFill>
                <a:effectLst/>
                <a:latin typeface="Arial" panose="020B0604020202020204" pitchFamily="34" charset="0"/>
              </a:rPr>
              <a: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High in essential nutrients like magnesium, potassium, and vitamin E</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2. </a:t>
            </a:r>
            <a:r>
              <a:rPr kumimoji="0" lang="en-US" altLang="en-US" sz="1400" b="1" i="0" u="none" strike="noStrike" cap="none" normalizeH="0" baseline="0" dirty="0" smtClean="0">
                <a:ln>
                  <a:noFill/>
                </a:ln>
                <a:solidFill>
                  <a:schemeClr val="tx1"/>
                </a:solidFill>
                <a:effectLst/>
                <a:latin typeface="Arial" panose="020B0604020202020204" pitchFamily="34" charset="0"/>
              </a:rPr>
              <a:t>Supports Heart Health</a:t>
            </a: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Contains healthy monounsaturated and polyunsaturated fats that help reduce bad cholesterol (LDL</a:t>
            </a:r>
            <a:r>
              <a:rPr kumimoji="0" lang="en-US" altLang="en-US" sz="1050" b="0" i="0" u="none" strike="noStrike" cap="none" normalizeH="0" baseline="0" dirty="0" smtClean="0">
                <a:ln>
                  <a:noFill/>
                </a:ln>
                <a:solidFill>
                  <a:schemeClr val="tx1"/>
                </a:solidFill>
                <a:effectLst/>
                <a:latin typeface="Arial" panose="020B0604020202020204" pitchFamily="34" charset="0"/>
              </a:rPr>
              <a: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Rich in antioxidants, which protect the heart and reduce inflammation</a:t>
            </a:r>
            <a:r>
              <a:rPr kumimoji="0" lang="en-US" altLang="en-US" sz="16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3</a:t>
            </a:r>
            <a:r>
              <a:rPr kumimoji="0" lang="en-US" altLang="en-US" sz="1400" b="1" i="0" u="none" strike="noStrike" cap="none" normalizeH="0" baseline="0" dirty="0" smtClean="0">
                <a:ln>
                  <a:noFill/>
                </a:ln>
                <a:solidFill>
                  <a:schemeClr val="tx1"/>
                </a:solidFill>
                <a:effectLst/>
                <a:latin typeface="Arial" panose="020B0604020202020204" pitchFamily="34" charset="0"/>
              </a:rPr>
              <a:t>. Boosts Energy Levels</a:t>
            </a:r>
            <a:endParaRPr kumimoji="0" lang="en-US" altLang="en-US" sz="12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A great source of healthy fats and protein, providing sustained energy</a:t>
            </a:r>
            <a:r>
              <a:rPr kumimoji="0" lang="en-US" altLang="en-US" sz="11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Ideal for pre- or post-workout snacks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4. </a:t>
            </a:r>
            <a:r>
              <a:rPr kumimoji="0" lang="en-US" altLang="en-US" sz="1400" b="1" i="0" u="none" strike="noStrike" cap="none" normalizeH="0" baseline="0" dirty="0" smtClean="0">
                <a:ln>
                  <a:noFill/>
                </a:ln>
                <a:solidFill>
                  <a:schemeClr val="tx1"/>
                </a:solidFill>
                <a:effectLst/>
                <a:latin typeface="Arial" panose="020B0604020202020204" pitchFamily="34" charset="0"/>
              </a:rPr>
              <a:t>Aids in Weight Management</a:t>
            </a: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High in fiber and protein, keeping you full for longer and reducing cravings</a:t>
            </a:r>
            <a:r>
              <a:rPr kumimoji="0" lang="en-US" altLang="en-US" sz="11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Supports metabolism and healthy digestion.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5. </a:t>
            </a:r>
            <a:r>
              <a:rPr kumimoji="0" lang="en-US" altLang="en-US" sz="1400" b="1" i="0" u="none" strike="noStrike" cap="none" normalizeH="0" baseline="0" dirty="0" smtClean="0">
                <a:ln>
                  <a:noFill/>
                </a:ln>
                <a:solidFill>
                  <a:schemeClr val="tx1"/>
                </a:solidFill>
                <a:effectLst/>
                <a:latin typeface="Arial" panose="020B0604020202020204" pitchFamily="34" charset="0"/>
              </a:rPr>
              <a:t>Promotes Brain Health</a:t>
            </a: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Rich in omega-3 fatty acids and vitamin E, which improve cognitive function</a:t>
            </a:r>
            <a:r>
              <a:rPr kumimoji="0" lang="en-US" altLang="en-US" sz="11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Helps reduce the risk of neurodegenerative diseases like Alzheimer's.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6. </a:t>
            </a:r>
            <a:r>
              <a:rPr kumimoji="0" lang="en-US" altLang="en-US" sz="1400" b="1" i="0" u="none" strike="noStrike" cap="none" normalizeH="0" baseline="0" dirty="0" smtClean="0">
                <a:ln>
                  <a:noFill/>
                </a:ln>
                <a:solidFill>
                  <a:schemeClr val="tx1"/>
                </a:solidFill>
                <a:effectLst/>
                <a:latin typeface="Arial" panose="020B0604020202020204" pitchFamily="34" charset="0"/>
              </a:rPr>
              <a:t>Supports Immune System</a:t>
            </a: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Loaded with antioxidants, zinc, and selenium that boost immunity</a:t>
            </a:r>
            <a:r>
              <a:rPr kumimoji="0" lang="en-US" altLang="en-US" sz="11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Helps combat oxidative stress and inflammation</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7</a:t>
            </a:r>
            <a:r>
              <a:rPr kumimoji="0" lang="en-US" altLang="en-US" sz="1400" b="1" i="0" u="none" strike="noStrike" cap="none" normalizeH="0" baseline="0" dirty="0" smtClean="0">
                <a:ln>
                  <a:noFill/>
                </a:ln>
                <a:solidFill>
                  <a:schemeClr val="tx1"/>
                </a:solidFill>
                <a:effectLst/>
                <a:latin typeface="Arial" panose="020B0604020202020204" pitchFamily="34" charset="0"/>
              </a:rPr>
              <a:t>. Good for Skin &amp; Hair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Vitamin E and healthy fats nourish the skin and promote hair growth</a:t>
            </a:r>
            <a:r>
              <a:rPr kumimoji="0" lang="en-US" altLang="en-US" sz="1000" b="0" i="0" u="none" strike="noStrike" cap="none" normalizeH="0" baseline="0" dirty="0" smtClean="0">
                <a:ln>
                  <a:noFill/>
                </a:ln>
                <a:solidFill>
                  <a:schemeClr val="tx1"/>
                </a:solidFill>
                <a:effectLst/>
                <a:latin typeface="Arial" panose="020B0604020202020204" pitchFamily="34" charset="0"/>
              </a:rPr>
              <a:t>.</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Helps maintain a youthful glow and prevents dryness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8. </a:t>
            </a:r>
            <a:r>
              <a:rPr kumimoji="0" lang="en-US" altLang="en-US" sz="1400" b="1" i="0" u="none" strike="noStrike" cap="none" normalizeH="0" baseline="0" dirty="0" smtClean="0">
                <a:ln>
                  <a:noFill/>
                </a:ln>
                <a:solidFill>
                  <a:schemeClr val="tx1"/>
                </a:solidFill>
                <a:effectLst/>
                <a:latin typeface="Arial" panose="020B0604020202020204" pitchFamily="34" charset="0"/>
              </a:rPr>
              <a:t>Convenient &amp; Versatile Snack</a:t>
            </a:r>
            <a:endParaRPr kumimoji="0" lang="en-US" altLang="en-US" sz="13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Easy to carry and enjoy anywhere—perfect for on-the-go snacking</a:t>
            </a:r>
            <a:r>
              <a:rPr kumimoji="0" lang="en-US" altLang="en-US" sz="11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chemeClr val="tx1"/>
                </a:solidFill>
                <a:effectLst/>
                <a:latin typeface="Arial" panose="020B0604020202020204" pitchFamily="34" charset="0"/>
              </a:rPr>
              <a:t>Can be added to salads, smoothies, desserts, and more.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smtClean="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smtClean="0">
                <a:latin typeface="Arial" panose="020B0604020202020204" pitchFamily="34" charset="0"/>
                <a:hlinkClick r:id="rId2"/>
              </a:rPr>
              <a:t>Gift </a:t>
            </a:r>
            <a:r>
              <a:rPr lang="en-US" altLang="en-US" sz="1800" dirty="0" err="1" smtClean="0">
                <a:latin typeface="Arial" panose="020B0604020202020204" pitchFamily="34" charset="0"/>
                <a:hlinkClick r:id="rId2"/>
              </a:rPr>
              <a:t>Hampers|Chocolate</a:t>
            </a:r>
            <a:r>
              <a:rPr lang="en-US" altLang="en-US" sz="1800" dirty="0" smtClean="0">
                <a:latin typeface="Arial" panose="020B0604020202020204" pitchFamily="34" charset="0"/>
                <a:hlinkClick r:id="rId2"/>
              </a:rPr>
              <a:t> Gift </a:t>
            </a:r>
            <a:r>
              <a:rPr lang="en-US" altLang="en-US" sz="1800" dirty="0" err="1" smtClean="0">
                <a:latin typeface="Arial" panose="020B0604020202020204" pitchFamily="34" charset="0"/>
                <a:hlinkClick r:id="rId2"/>
              </a:rPr>
              <a:t>Hampers|Cookies</a:t>
            </a:r>
            <a:r>
              <a:rPr lang="en-US" altLang="en-US" sz="1800" dirty="0" smtClean="0">
                <a:latin typeface="Arial" panose="020B0604020202020204" pitchFamily="34" charset="0"/>
                <a:hlinkClick r:id="rId2"/>
              </a:rPr>
              <a:t> Gift </a:t>
            </a:r>
            <a:r>
              <a:rPr lang="en-US" altLang="en-US" sz="1800" dirty="0" err="1" smtClean="0">
                <a:latin typeface="Arial" panose="020B0604020202020204" pitchFamily="34" charset="0"/>
                <a:hlinkClick r:id="rId2"/>
              </a:rPr>
              <a:t>Hampers|Unwrap|Dryfruits|Herbal</a:t>
            </a:r>
            <a:r>
              <a:rPr lang="en-US" altLang="en-US" sz="1800" dirty="0" smtClean="0">
                <a:latin typeface="Arial" panose="020B0604020202020204" pitchFamily="34" charset="0"/>
                <a:hlinkClick r:id="rId2"/>
              </a:rPr>
              <a:t> </a:t>
            </a:r>
            <a:r>
              <a:rPr lang="en-US" altLang="en-US" sz="1800" dirty="0" err="1" smtClean="0">
                <a:latin typeface="Arial" panose="020B0604020202020204" pitchFamily="34" charset="0"/>
                <a:hlinkClick r:id="rId2"/>
              </a:rPr>
              <a:t>Tea|Wedding</a:t>
            </a:r>
            <a:r>
              <a:rPr lang="en-US" altLang="en-US" sz="1800" dirty="0" smtClean="0">
                <a:latin typeface="Arial" panose="020B0604020202020204" pitchFamily="34" charset="0"/>
                <a:hlinkClick r:id="rId2"/>
              </a:rPr>
              <a:t> Gift </a:t>
            </a:r>
            <a:r>
              <a:rPr lang="en-US" altLang="en-US" sz="1800" dirty="0" err="1" smtClean="0">
                <a:latin typeface="Arial" panose="020B0604020202020204" pitchFamily="34" charset="0"/>
                <a:hlinkClick r:id="rId2"/>
              </a:rPr>
              <a:t>Hampers|Festival</a:t>
            </a:r>
            <a:r>
              <a:rPr lang="en-US" altLang="en-US" sz="1800" dirty="0" smtClean="0">
                <a:latin typeface="Arial" panose="020B0604020202020204" pitchFamily="34" charset="0"/>
                <a:hlinkClick r:id="rId2"/>
              </a:rPr>
              <a:t> Gift </a:t>
            </a:r>
            <a:r>
              <a:rPr lang="en-US" altLang="en-US" sz="1800" dirty="0" err="1" smtClean="0">
                <a:latin typeface="Arial" panose="020B0604020202020204" pitchFamily="34" charset="0"/>
                <a:hlinkClick r:id="rId2"/>
              </a:rPr>
              <a:t>Hampers|Wafers</a:t>
            </a:r>
            <a:r>
              <a:rPr lang="en-US" altLang="en-US" sz="1800" dirty="0" smtClean="0">
                <a:latin typeface="Arial" panose="020B0604020202020204" pitchFamily="34" charset="0"/>
                <a:hlinkClick r:id="rId2"/>
              </a:rPr>
              <a:t> Gift Hampers|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691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376910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8328"/>
            <a:ext cx="12192000" cy="6866328"/>
          </a:xfrm>
        </p:spPr>
      </p:pic>
    </p:spTree>
    <p:extLst>
      <p:ext uri="{BB962C8B-B14F-4D97-AF65-F5344CB8AC3E}">
        <p14:creationId xmlns:p14="http://schemas.microsoft.com/office/powerpoint/2010/main" val="1974736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2747717"/>
            <a:ext cx="10515600" cy="1325563"/>
          </a:xfrm>
        </p:spPr>
        <p:txBody>
          <a:bodyPr/>
          <a:lstStyle/>
          <a:p>
            <a:r>
              <a:rPr lang="en-US" dirty="0" smtClean="0"/>
              <a:t>                                Thank You</a:t>
            </a:r>
            <a:endParaRPr lang="en-IN" dirty="0"/>
          </a:p>
        </p:txBody>
      </p:sp>
    </p:spTree>
    <p:extLst>
      <p:ext uri="{BB962C8B-B14F-4D97-AF65-F5344CB8AC3E}">
        <p14:creationId xmlns:p14="http://schemas.microsoft.com/office/powerpoint/2010/main" val="3140648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368</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The Perfect Crunch in Every Munch-Roasted Nuts</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ecomm</dc:creator>
  <cp:lastModifiedBy>ecomm</cp:lastModifiedBy>
  <cp:revision>6</cp:revision>
  <dcterms:created xsi:type="dcterms:W3CDTF">2025-02-12T06:22:28Z</dcterms:created>
  <dcterms:modified xsi:type="dcterms:W3CDTF">2025-02-12T07:48:06Z</dcterms:modified>
</cp:coreProperties>
</file>