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4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54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59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7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5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3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3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E23E-4B0D-4A3D-B051-9E31AC54F8F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79038A-4F1F-4405-A34D-40B0102E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neplusservicecentre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C752DAC-7EF4-1B6F-BFBC-B24FA7BCF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006" y="3983645"/>
            <a:ext cx="9631180" cy="696604"/>
          </a:xfrm>
        </p:spPr>
        <p:txBody>
          <a:bodyPr>
            <a:normAutofit/>
          </a:bodyPr>
          <a:lstStyle/>
          <a:p>
            <a:r>
              <a:rPr lang="en-US" sz="2400" dirty="0"/>
              <a:t>Fast, Reliable, and Genuine Repairs for All OnePlus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E089F-AFE1-EF1B-5EC9-976C7B638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985" y="2381118"/>
            <a:ext cx="9090286" cy="12476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Welcome To </a:t>
            </a:r>
            <a:r>
              <a:rPr lang="en-US" sz="4000" b="1" dirty="0" err="1">
                <a:solidFill>
                  <a:schemeClr val="tx1"/>
                </a:solidFill>
              </a:rPr>
              <a:t>Oneplus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Authorised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7C9198-4ED5-9336-A5D0-EE1C96D06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-203407"/>
            <a:ext cx="4762500" cy="260370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66A823C-5AA7-88F7-F16D-6E3498D11AB5}"/>
              </a:ext>
            </a:extLst>
          </p:cNvPr>
          <p:cNvSpPr txBox="1">
            <a:spLocks/>
          </p:cNvSpPr>
          <p:nvPr/>
        </p:nvSpPr>
        <p:spPr>
          <a:xfrm>
            <a:off x="2683239" y="3161079"/>
            <a:ext cx="7065364" cy="102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Service Center In Nagpur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53C3F8-9B7C-BB3F-8E58-528DA27BB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594" y="5418375"/>
            <a:ext cx="1244653" cy="1244653"/>
          </a:xfrm>
          <a:prstGeom prst="rect">
            <a:avLst/>
          </a:prstGeom>
        </p:spPr>
      </p:pic>
      <p:sp>
        <p:nvSpPr>
          <p:cNvPr id="14" name="Title 7">
            <a:extLst>
              <a:ext uri="{FF2B5EF4-FFF2-40B4-BE49-F238E27FC236}">
                <a16:creationId xmlns:a16="http://schemas.microsoft.com/office/drawing/2014/main" id="{2695C8B4-395D-4F30-FDA8-AA925D678E0D}"/>
              </a:ext>
            </a:extLst>
          </p:cNvPr>
          <p:cNvSpPr txBox="1">
            <a:spLocks/>
          </p:cNvSpPr>
          <p:nvPr/>
        </p:nvSpPr>
        <p:spPr>
          <a:xfrm>
            <a:off x="5451118" y="6273412"/>
            <a:ext cx="1954021" cy="4122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dirty="0"/>
              <a:t>Service Center</a:t>
            </a:r>
          </a:p>
        </p:txBody>
      </p:sp>
    </p:spTree>
    <p:extLst>
      <p:ext uri="{BB962C8B-B14F-4D97-AF65-F5344CB8AC3E}">
        <p14:creationId xmlns:p14="http://schemas.microsoft.com/office/powerpoint/2010/main" val="175638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3263B-2AA5-CE84-4866-66A204694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8034-6F8F-4FB8-10CC-057B5420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4584" y="964035"/>
            <a:ext cx="3812498" cy="1085304"/>
          </a:xfrm>
        </p:spPr>
        <p:txBody>
          <a:bodyPr/>
          <a:lstStyle/>
          <a:p>
            <a:r>
              <a:rPr lang="en-US" b="1" dirty="0"/>
              <a:t>ABOUT US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CDF2009-4F8E-FCF1-381C-FCB1A3A030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479879" y="2397338"/>
            <a:ext cx="9712121" cy="397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Official </a:t>
            </a:r>
            <a:r>
              <a:rPr lang="en-US" sz="1800" dirty="0" err="1"/>
              <a:t>Oneplus</a:t>
            </a:r>
            <a:r>
              <a:rPr lang="en-US" sz="1800" dirty="0"/>
              <a:t> </a:t>
            </a:r>
            <a:r>
              <a:rPr lang="en-US" sz="1800" dirty="0" err="1"/>
              <a:t>Authorised</a:t>
            </a:r>
            <a:r>
              <a:rPr lang="en-US" sz="1800" dirty="0"/>
              <a:t> Service Center in Nagpur.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Offering reliable repair &amp; maintenance services for </a:t>
            </a:r>
            <a:r>
              <a:rPr lang="en-US" sz="1800" dirty="0" err="1"/>
              <a:t>Oneplus</a:t>
            </a:r>
            <a:r>
              <a:rPr lang="en-US" sz="1800" dirty="0"/>
              <a:t> devices.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Commitment to quality, customer satisfaction &amp; timely service.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Fast &amp; Affordable </a:t>
            </a:r>
            <a:r>
              <a:rPr lang="en-US" dirty="0" err="1"/>
              <a:t>Oneplus</a:t>
            </a:r>
            <a:r>
              <a:rPr lang="en-US" dirty="0"/>
              <a:t> Repairs in Nagpur.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Advanced Diagnostic &amp; Repair Technology.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Complete </a:t>
            </a:r>
            <a:r>
              <a:rPr lang="en-US" dirty="0" err="1"/>
              <a:t>Oneplus</a:t>
            </a:r>
            <a:r>
              <a:rPr lang="en-US" dirty="0"/>
              <a:t> Support Under One Roof.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10E11E-DB20-0866-5259-ADCCE2BDB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510" y="0"/>
            <a:ext cx="2144786" cy="11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481D-2F03-E301-4E63-B878027D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240" y="1148981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WHY CHOOSE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2DC2-3EEF-D28D-4F08-DB2A6740E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297382"/>
            <a:ext cx="9447890" cy="4237220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n-US" b="1" dirty="0"/>
              <a:t>Certified OnePlus Experts</a:t>
            </a:r>
            <a:r>
              <a:rPr lang="en-US" dirty="0"/>
              <a:t> – Trained &amp; experienced professionals.</a:t>
            </a:r>
            <a:br>
              <a:rPr lang="en-US" dirty="0"/>
            </a:br>
            <a:r>
              <a:rPr lang="en-US" b="1" dirty="0"/>
              <a:t>100% Genuine Parts</a:t>
            </a:r>
            <a:r>
              <a:rPr lang="en-US" dirty="0"/>
              <a:t> – Quality assured spare parts.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b="1" dirty="0"/>
              <a:t>Fast &amp; Efficient Repairs</a:t>
            </a:r>
            <a:r>
              <a:rPr lang="en-US" dirty="0"/>
              <a:t> – Quick turnaround time.</a:t>
            </a:r>
            <a:br>
              <a:rPr lang="en-US" dirty="0"/>
            </a:br>
            <a:r>
              <a:rPr lang="en-US" b="1" dirty="0"/>
              <a:t>Affordable Pricing</a:t>
            </a:r>
            <a:r>
              <a:rPr lang="en-US" dirty="0"/>
              <a:t> – Transparent &amp; reasonable service charges.</a:t>
            </a:r>
            <a:br>
              <a:rPr lang="en-US" dirty="0"/>
            </a:br>
            <a:r>
              <a:rPr lang="en-US" b="1" dirty="0"/>
              <a:t>Convenient Location</a:t>
            </a:r>
            <a:r>
              <a:rPr lang="en-US" dirty="0"/>
              <a:t> – Easy access within Nagpur.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356ECB-0AA3-F5CA-34CB-0097DBE52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510" y="0"/>
            <a:ext cx="2144786" cy="11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2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1DB9-8D7D-E60E-592F-FE14C1B2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673" y="109215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SERVICES WE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64F8F-A31B-F1DD-8BD7-95084694C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222" y="2373046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Tv Screen, Mobile Display &amp;  Keyboard Replacement.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Battery Replacement with Genuine </a:t>
            </a:r>
            <a:r>
              <a:rPr lang="en-US" sz="1800" dirty="0" err="1"/>
              <a:t>Oneplus</a:t>
            </a:r>
            <a:r>
              <a:rPr lang="en-US" sz="1800" dirty="0"/>
              <a:t> Parts.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Sound &amp; Connectivity Problems and Battery &amp; Adapter Issues.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Slow Performance, Software Update &amp; Optimization.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Water Damage, Camera Repair, Motherboard &amp; Hardware Repair.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DD1F0-97DE-8148-A5B2-2884464D5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46" y="-80420"/>
            <a:ext cx="2144786" cy="11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6FFB-0412-B77C-1DAC-5A00AADC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02601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HOW TO REACH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F3A13-D559-E655-FDC0-93D5F7C4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456" y="2305329"/>
            <a:ext cx="8672114" cy="382741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b="1" dirty="0"/>
              <a:t>Address:</a:t>
            </a:r>
            <a:r>
              <a:rPr lang="en-US" sz="2400" dirty="0"/>
              <a:t>   </a:t>
            </a:r>
            <a:r>
              <a:rPr lang="en-US" sz="1900" b="0" i="0" dirty="0">
                <a:effectLst/>
                <a:latin typeface="-apple-system"/>
              </a:rPr>
              <a:t>Shop No.4, Ground Floor, Amar Jyoti Palace, Near </a:t>
            </a:r>
            <a:r>
              <a:rPr lang="en-US" sz="1900" b="0" i="0" dirty="0" err="1">
                <a:effectLst/>
                <a:latin typeface="-apple-system"/>
              </a:rPr>
              <a:t>Lokmat</a:t>
            </a:r>
            <a:r>
              <a:rPr lang="en-US" sz="1900" b="0" i="0" dirty="0">
                <a:effectLst/>
                <a:latin typeface="-apple-system"/>
              </a:rPr>
              <a:t> Square, </a:t>
            </a:r>
            <a:r>
              <a:rPr lang="en-US" sz="1900" b="0" i="0" dirty="0" err="1">
                <a:effectLst/>
                <a:latin typeface="-apple-system"/>
              </a:rPr>
              <a:t>Dhantoli</a:t>
            </a:r>
            <a:r>
              <a:rPr lang="en-US" sz="1900" b="0" i="0" dirty="0">
                <a:effectLst/>
                <a:latin typeface="-apple-system"/>
              </a:rPr>
              <a:t>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900" b="0" i="0" dirty="0">
                <a:effectLst/>
                <a:latin typeface="-apple-system"/>
              </a:rPr>
              <a:t>                             Nagpur – 440012.</a:t>
            </a:r>
            <a:endParaRPr lang="en-US" sz="19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200" dirty="0"/>
              <a:t> </a:t>
            </a:r>
            <a:r>
              <a:rPr lang="en-US" sz="2400" b="1" dirty="0"/>
              <a:t>Phone</a:t>
            </a:r>
            <a:r>
              <a:rPr lang="en-US" sz="1600" b="1" dirty="0"/>
              <a:t>:</a:t>
            </a:r>
            <a:r>
              <a:rPr lang="en-US" sz="1600" dirty="0"/>
              <a:t>        </a:t>
            </a:r>
            <a:r>
              <a:rPr lang="en-US" sz="1900" b="0" i="0" dirty="0">
                <a:solidFill>
                  <a:srgbClr val="334155"/>
                </a:solidFill>
                <a:effectLst/>
                <a:latin typeface="-apple-system"/>
              </a:rPr>
              <a:t>+91 9545666166</a:t>
            </a:r>
            <a:endParaRPr lang="en-US" sz="19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200" dirty="0"/>
              <a:t> </a:t>
            </a:r>
            <a:r>
              <a:rPr lang="en-US" sz="2400" b="1" dirty="0"/>
              <a:t>Email</a:t>
            </a:r>
            <a:r>
              <a:rPr lang="en-US" sz="1600" b="1" dirty="0"/>
              <a:t>:</a:t>
            </a:r>
            <a:r>
              <a:rPr lang="en-US" sz="1600" dirty="0"/>
              <a:t>            </a:t>
            </a:r>
            <a:r>
              <a:rPr lang="en-US" sz="1900" b="0" i="0" dirty="0">
                <a:solidFill>
                  <a:srgbClr val="334155"/>
                </a:solidFill>
                <a:effectLst/>
                <a:latin typeface="-apple-system"/>
              </a:rPr>
              <a:t>info@oneplussservicecentre.com</a:t>
            </a:r>
            <a:endParaRPr lang="en-US" sz="1900" dirty="0">
              <a:solidFill>
                <a:srgbClr val="334155"/>
              </a:solidFill>
              <a:latin typeface="-apple-system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</a:t>
            </a:r>
            <a:r>
              <a:rPr lang="en-US" sz="2400" b="1" dirty="0"/>
              <a:t>Website</a:t>
            </a:r>
            <a:r>
              <a:rPr lang="en-US" sz="1800" b="1" dirty="0"/>
              <a:t>:</a:t>
            </a:r>
            <a:r>
              <a:rPr lang="en-US" sz="1800" dirty="0"/>
              <a:t>    </a:t>
            </a:r>
            <a:r>
              <a:rPr lang="en-US" sz="1900" dirty="0">
                <a:hlinkClick r:id="rId2"/>
              </a:rPr>
              <a:t>https://oneplusservicecentre.in/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59E338-9FC3-E357-9BC4-6FA49FF22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510" y="0"/>
            <a:ext cx="2144786" cy="11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4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4204-B569-BD8F-A00A-235B20AA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063" y="1116209"/>
            <a:ext cx="9327835" cy="156081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3274C-5046-37DE-6FCF-7CAF92B09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5439" y="2677021"/>
            <a:ext cx="8915400" cy="3777622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Thank you for choosing </a:t>
            </a:r>
            <a:r>
              <a:rPr lang="en-US" sz="1800" dirty="0" err="1"/>
              <a:t>Oneplus</a:t>
            </a:r>
            <a:r>
              <a:rPr lang="en-US" sz="1800" dirty="0"/>
              <a:t> Service Center.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We appreciate your trust in our services.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/>
              <a:t>For any further assistance, feel free to contact us.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FC32E-FE0B-7D37-BEC9-1AF254E1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78" y="4863463"/>
            <a:ext cx="3213138" cy="175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433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252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Century Gothic</vt:lpstr>
      <vt:lpstr>Wingdings 3</vt:lpstr>
      <vt:lpstr>Wisp</vt:lpstr>
      <vt:lpstr>Fast, Reliable, and Genuine Repairs for All OnePlus Devices</vt:lpstr>
      <vt:lpstr>ABOUT US </vt:lpstr>
      <vt:lpstr>WHY CHOOSE US</vt:lpstr>
      <vt:lpstr>SERVICES WE OFFER</vt:lpstr>
      <vt:lpstr>HOW TO REACH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Tj Mj</dc:creator>
  <cp:lastModifiedBy>Tj Mj</cp:lastModifiedBy>
  <cp:revision>3</cp:revision>
  <dcterms:created xsi:type="dcterms:W3CDTF">2025-02-11T10:11:10Z</dcterms:created>
  <dcterms:modified xsi:type="dcterms:W3CDTF">2025-02-11T11:43:52Z</dcterms:modified>
</cp:coreProperties>
</file>