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073D-7996-415A-ABD0-85555007F1F6}" type="datetimeFigureOut">
              <a:rPr lang="en-IN" smtClean="0"/>
              <a:t>06-02-2025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448-033E-4CDC-A698-0BEC6BF24E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5198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073D-7996-415A-ABD0-85555007F1F6}" type="datetimeFigureOut">
              <a:rPr lang="en-IN" smtClean="0"/>
              <a:t>06-02-2025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448-033E-4CDC-A698-0BEC6BF24E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117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073D-7996-415A-ABD0-85555007F1F6}" type="datetimeFigureOut">
              <a:rPr lang="en-IN" smtClean="0"/>
              <a:t>06-02-2025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448-033E-4CDC-A698-0BEC6BF24E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252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073D-7996-415A-ABD0-85555007F1F6}" type="datetimeFigureOut">
              <a:rPr lang="en-IN" smtClean="0"/>
              <a:t>06-02-2025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448-033E-4CDC-A698-0BEC6BF24E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145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073D-7996-415A-ABD0-85555007F1F6}" type="datetimeFigureOut">
              <a:rPr lang="en-IN" smtClean="0"/>
              <a:t>06-02-2025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448-033E-4CDC-A698-0BEC6BF24E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4355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073D-7996-415A-ABD0-85555007F1F6}" type="datetimeFigureOut">
              <a:rPr lang="en-IN" smtClean="0"/>
              <a:t>06-02-2025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448-033E-4CDC-A698-0BEC6BF24E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4637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073D-7996-415A-ABD0-85555007F1F6}" type="datetimeFigureOut">
              <a:rPr lang="en-IN" smtClean="0"/>
              <a:t>06-02-2025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448-033E-4CDC-A698-0BEC6BF24E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655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073D-7996-415A-ABD0-85555007F1F6}" type="datetimeFigureOut">
              <a:rPr lang="en-IN" smtClean="0"/>
              <a:t>06-02-2025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448-033E-4CDC-A698-0BEC6BF24E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0845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073D-7996-415A-ABD0-85555007F1F6}" type="datetimeFigureOut">
              <a:rPr lang="en-IN" smtClean="0"/>
              <a:t>06-02-2025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448-033E-4CDC-A698-0BEC6BF24E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361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073D-7996-415A-ABD0-85555007F1F6}" type="datetimeFigureOut">
              <a:rPr lang="en-IN" smtClean="0"/>
              <a:t>06-02-2025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448-033E-4CDC-A698-0BEC6BF24E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564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073D-7996-415A-ABD0-85555007F1F6}" type="datetimeFigureOut">
              <a:rPr lang="en-IN" smtClean="0"/>
              <a:t>06-02-2025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448-033E-4CDC-A698-0BEC6BF24E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0275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2073D-7996-415A-ABD0-85555007F1F6}" type="datetimeFigureOut">
              <a:rPr lang="en-IN" smtClean="0"/>
              <a:t>06-02-2025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F0448-033E-4CDC-A698-0BEC6BF24E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40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akemate.in/c-vit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akemate.in/c-vit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985" y="2195608"/>
            <a:ext cx="8213846" cy="2363513"/>
          </a:xfrm>
        </p:spPr>
      </p:pic>
    </p:spTree>
    <p:extLst>
      <p:ext uri="{BB962C8B-B14F-4D97-AF65-F5344CB8AC3E}">
        <p14:creationId xmlns:p14="http://schemas.microsoft.com/office/powerpoint/2010/main" val="146684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899" y="378004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Refresh Your Taste Buds with Every Bite-C-Vita Candy</a:t>
            </a:r>
            <a:endParaRPr lang="en-IN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dirty="0" smtClean="0"/>
              <a:t>Experience a burst of citrus bliss with </a:t>
            </a:r>
            <a:r>
              <a:rPr lang="en-US" sz="2400" i="1" dirty="0" err="1" smtClean="0">
                <a:hlinkClick r:id="rId2"/>
              </a:rPr>
              <a:t>Bakemate</a:t>
            </a:r>
            <a:r>
              <a:rPr lang="en-US" sz="2400" i="1" dirty="0" smtClean="0">
                <a:hlinkClick r:id="rId2"/>
              </a:rPr>
              <a:t> C Vita Orange Candy</a:t>
            </a:r>
            <a:r>
              <a:rPr lang="en-US" sz="2400" i="1" dirty="0" smtClean="0"/>
              <a:t>! Infused with the vibrant essence of fresh oranges, each piece delivers a perfect balance of sweet and tangy flavors that refresh your senses with every bite.</a:t>
            </a:r>
          </a:p>
          <a:p>
            <a:r>
              <a:rPr lang="en-US" sz="2400" i="1" dirty="0" smtClean="0"/>
              <a:t>More than just a treat, </a:t>
            </a:r>
            <a:r>
              <a:rPr lang="en-US" sz="2400" i="1" dirty="0" err="1" smtClean="0"/>
              <a:t>Bakemate</a:t>
            </a:r>
            <a:r>
              <a:rPr lang="en-US" sz="2400" i="1" dirty="0" smtClean="0"/>
              <a:t> C Vita is a delightful indulgence for any moment. Whether you're craving a quick energy boost, a flavorful snack to share, or simply a refreshing taste of orange goodness, these candies are your perfect companion for a zesty and satisfying experience!</a:t>
            </a:r>
          </a:p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   https://bakemate.in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8685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323106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0"/>
            <a:ext cx="12191999" cy="68580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Benefits of Orange Candy 🍊🍬</a:t>
            </a:r>
          </a:p>
          <a:p>
            <a:r>
              <a:rPr lang="en-US" sz="2000" b="1" dirty="0" smtClean="0"/>
              <a:t>Delicious &amp; Refreshing Flavor</a:t>
            </a:r>
            <a:r>
              <a:rPr lang="en-US" sz="2000" dirty="0" smtClean="0"/>
              <a:t> – </a:t>
            </a:r>
            <a:r>
              <a:rPr lang="en-US" sz="2000" i="1" dirty="0" smtClean="0"/>
              <a:t>The sweet and tangy taste of orange candy offers a refreshing burst of citrus goodness.</a:t>
            </a:r>
          </a:p>
          <a:p>
            <a:r>
              <a:rPr lang="en-US" sz="2000" b="1" dirty="0" smtClean="0"/>
              <a:t>Instant Energy Boost</a:t>
            </a:r>
            <a:r>
              <a:rPr lang="en-US" sz="2000" dirty="0" smtClean="0"/>
              <a:t> ⚡ – </a:t>
            </a:r>
            <a:r>
              <a:rPr lang="en-US" sz="2000" i="1" dirty="0" smtClean="0"/>
              <a:t>The sugar content provides a quick source of energy, making it a great pick-me-up during the day.</a:t>
            </a:r>
          </a:p>
          <a:p>
            <a:r>
              <a:rPr lang="en-US" sz="2000" b="1" dirty="0" smtClean="0"/>
              <a:t>Mood </a:t>
            </a:r>
            <a:r>
              <a:rPr lang="en-US" sz="2000" b="1" dirty="0" err="1" smtClean="0"/>
              <a:t>Uplifter</a:t>
            </a:r>
            <a:r>
              <a:rPr lang="en-US" sz="2000" dirty="0" smtClean="0"/>
              <a:t> 😊 – </a:t>
            </a:r>
            <a:r>
              <a:rPr lang="en-US" sz="2000" i="1" dirty="0" smtClean="0"/>
              <a:t>Citrus flavors are known to enhance mood and reduce stress, leaving you feeling refreshed and happy.</a:t>
            </a:r>
          </a:p>
          <a:p>
            <a:r>
              <a:rPr lang="en-US" sz="2000" b="1" dirty="0" smtClean="0"/>
              <a:t>Aids Digestion</a:t>
            </a:r>
            <a:r>
              <a:rPr lang="en-US" sz="2000" dirty="0" smtClean="0"/>
              <a:t> 🌿 – </a:t>
            </a:r>
            <a:r>
              <a:rPr lang="en-US" sz="2000" i="1" dirty="0" smtClean="0"/>
              <a:t>The tangy taste stimulates saliva production, which can help with digestion and prevent dry mouth.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800" b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Portable &amp; convenient</a:t>
            </a:r>
            <a:r>
              <a:rPr kumimoji="0" lang="en-US" altLang="en-US" sz="1800" b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🎒 – </a:t>
            </a:r>
            <a:r>
              <a:rPr kumimoji="0" lang="en-US" altLang="en-US" sz="1800" b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</a:rPr>
              <a:t>individually wrapped and easy to carry, orange candies are a perfect treat for travel,    work, or school.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</a:rPr>
              <a:t>  Satisfies sweet cravings</a:t>
            </a:r>
            <a:r>
              <a:rPr kumimoji="0" lang="en-US" altLang="en-US" sz="1800" b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</a:rPr>
              <a:t> 🍬 – a small yet satisfying treat to curb sugar cravings without overindulging.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</a:rPr>
              <a:t>  May soothe sore throat</a:t>
            </a:r>
            <a:r>
              <a:rPr kumimoji="0" lang="en-US" altLang="en-US" sz="1800" b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</a:rPr>
              <a:t> 🏥 – the citrus essence can provide a soothing effect for minor throat irritations.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</a:rPr>
              <a:t>  Great for freshening breath</a:t>
            </a:r>
            <a:r>
              <a:rPr kumimoji="0" lang="en-US" altLang="en-US" sz="1800" b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</a:rPr>
              <a:t> 🍊 – the zesty flavor leaves a pleasant aftertaste, keeping your breath feeling fresh.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800" b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</a:rPr>
              <a:t>  Kid &amp; family-friendly</a:t>
            </a:r>
            <a:r>
              <a:rPr kumimoji="0" lang="en-US" altLang="en-US" sz="1800" b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</a:rPr>
              <a:t> 👨‍👩‍👧 – a universally loved candy that’s enjoyed by both kids and adults.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1800" b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</a:rPr>
              <a:t>  Fun &amp; versatile</a:t>
            </a:r>
            <a:r>
              <a:rPr kumimoji="0" lang="en-US" altLang="en-US" sz="1800" b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</a:rPr>
              <a:t> 🎉 – can be enjoyed as a simple treat, used in desserts, or even added to beverages for an extra citrusy twist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80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800" dirty="0" smtClean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 dirty="0" smtClean="0">
                <a:hlinkClick r:id="rId2"/>
              </a:rPr>
              <a:t>Chocolate </a:t>
            </a:r>
            <a:r>
              <a:rPr lang="en-US" sz="1800" dirty="0" err="1" smtClean="0">
                <a:hlinkClick r:id="rId2"/>
              </a:rPr>
              <a:t>Manufactures|Bakemate|Largest</a:t>
            </a:r>
            <a:r>
              <a:rPr lang="en-US" sz="1800" dirty="0" smtClean="0">
                <a:hlinkClick r:id="rId2"/>
              </a:rPr>
              <a:t> Chocolate </a:t>
            </a:r>
            <a:r>
              <a:rPr lang="en-US" sz="1800" dirty="0" err="1" smtClean="0">
                <a:hlinkClick r:id="rId2"/>
              </a:rPr>
              <a:t>Manufactures|C-Vita</a:t>
            </a:r>
            <a:r>
              <a:rPr lang="en-US" sz="1800" dirty="0" smtClean="0">
                <a:hlinkClick r:id="rId2"/>
              </a:rPr>
              <a:t> </a:t>
            </a:r>
            <a:r>
              <a:rPr lang="en-US" sz="1800" dirty="0" err="1" smtClean="0">
                <a:hlinkClick r:id="rId2"/>
              </a:rPr>
              <a:t>Candy|Lollipops|Candies|Biscuit</a:t>
            </a:r>
            <a:r>
              <a:rPr lang="en-US" sz="1800" dirty="0" smtClean="0">
                <a:hlinkClick r:id="rId2"/>
              </a:rPr>
              <a:t> </a:t>
            </a:r>
            <a:r>
              <a:rPr lang="en-US" sz="1800" dirty="0" err="1" smtClean="0">
                <a:hlinkClick r:id="rId2"/>
              </a:rPr>
              <a:t>Manufactures|Wafers|Chocolates|Global</a:t>
            </a:r>
            <a:r>
              <a:rPr lang="en-US" sz="1800" dirty="0" smtClean="0">
                <a:hlinkClick r:id="rId2"/>
              </a:rPr>
              <a:t> Chocolate Export</a:t>
            </a:r>
            <a:r>
              <a:rPr lang="en-US" sz="1800" dirty="0" smtClean="0"/>
              <a:t>|</a:t>
            </a:r>
            <a:endParaRPr lang="en-US" sz="1800" dirty="0"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-184666"/>
            <a:ext cx="3289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756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00"/>
            <a:ext cx="12192000" cy="6860600"/>
          </a:xfrm>
        </p:spPr>
      </p:pic>
    </p:spTree>
    <p:extLst>
      <p:ext uri="{BB962C8B-B14F-4D97-AF65-F5344CB8AC3E}">
        <p14:creationId xmlns:p14="http://schemas.microsoft.com/office/powerpoint/2010/main" val="68482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563" y="2747716"/>
            <a:ext cx="10515600" cy="1325563"/>
          </a:xfrm>
        </p:spPr>
        <p:txBody>
          <a:bodyPr/>
          <a:lstStyle/>
          <a:p>
            <a:r>
              <a:rPr lang="en-US" dirty="0" smtClean="0"/>
              <a:t>                                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395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348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Refresh Your Taste Buds with Every Bite-C-Vita Candy</vt:lpstr>
      <vt:lpstr>PowerPoint Presentation</vt:lpstr>
      <vt:lpstr>PowerPoint Presentation</vt:lpstr>
      <vt:lpstr>PowerPoint Presentation</vt:lpstr>
      <vt:lpstr>                                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ecomm</dc:creator>
  <cp:lastModifiedBy>ecomm</cp:lastModifiedBy>
  <cp:revision>3</cp:revision>
  <dcterms:created xsi:type="dcterms:W3CDTF">2025-02-06T07:48:55Z</dcterms:created>
  <dcterms:modified xsi:type="dcterms:W3CDTF">2025-02-06T08:09:58Z</dcterms:modified>
</cp:coreProperties>
</file>